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58" r:id="rId7"/>
    <p:sldId id="259" r:id="rId8"/>
    <p:sldId id="269" r:id="rId9"/>
    <p:sldId id="270" r:id="rId10"/>
    <p:sldId id="261" r:id="rId11"/>
    <p:sldId id="262" r:id="rId12"/>
    <p:sldId id="263" r:id="rId13"/>
    <p:sldId id="264" r:id="rId14"/>
    <p:sldId id="271" r:id="rId15"/>
    <p:sldId id="266" r:id="rId16"/>
    <p:sldId id="267"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64153A4-2613-1216-EF71-F077177ABC02}" name="Alice Morgan" initials="AM" userId="S::AliceM@lullabytrust.org.uk::0f826957-6d02-4b7f-a608-1837ada7ac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3E2"/>
    <a:srgbClr val="FFDE01"/>
    <a:srgbClr val="3C138C"/>
    <a:srgbClr val="6697D1"/>
    <a:srgbClr val="93BF42"/>
    <a:srgbClr val="FFA421"/>
    <a:srgbClr val="7360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EAEC82-3E7A-9D9D-598C-4CC4F5CD51A9}" v="1" dt="2026-09-24T14:10:06.7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6326BF-DC57-4D60-987D-3E2DA973E9DC}" type="doc">
      <dgm:prSet loTypeId="urn:microsoft.com/office/officeart/2008/layout/NameandTitleOrganizationalChart" loCatId="hierarchy" qsTypeId="urn:microsoft.com/office/officeart/2005/8/quickstyle/simple1#1" qsCatId="simple" csTypeId="urn:microsoft.com/office/officeart/2005/8/colors/accent1_2#1" csCatId="accent1" phldr="1"/>
      <dgm:spPr/>
      <dgm:t>
        <a:bodyPr/>
        <a:lstStyle/>
        <a:p>
          <a:endParaRPr lang="en-GB"/>
        </a:p>
      </dgm:t>
    </dgm:pt>
    <dgm:pt modelId="{AE1D189A-0CB5-4364-BD6F-B913E0E8568A}">
      <dgm:prSet custT="1"/>
      <dgm:spPr>
        <a:solidFill>
          <a:srgbClr val="FFDE01"/>
        </a:solidFill>
      </dgm:spPr>
      <dgm:t>
        <a:bodyPr/>
        <a:lstStyle/>
        <a:p>
          <a:r>
            <a:rPr lang="en-US" sz="700" b="1">
              <a:solidFill>
                <a:srgbClr val="3C138C"/>
              </a:solidFill>
              <a:latin typeface="Rouna"/>
            </a:rPr>
            <a:t>Chief Executive</a:t>
          </a:r>
          <a:r>
            <a:rPr lang="en-US" sz="700">
              <a:solidFill>
                <a:srgbClr val="3C138C"/>
              </a:solidFill>
              <a:latin typeface="Rouna"/>
            </a:rPr>
            <a:t> </a:t>
          </a:r>
          <a:endParaRPr lang="en-GB" sz="700">
            <a:solidFill>
              <a:srgbClr val="3C138C"/>
            </a:solidFill>
            <a:latin typeface="Rouna"/>
          </a:endParaRPr>
        </a:p>
      </dgm:t>
    </dgm:pt>
    <dgm:pt modelId="{C6D096E3-3373-4959-9B88-B04D8F371F25}" type="parTrans" cxnId="{14E31A74-A98F-4EE1-96FD-9B496AFF1104}">
      <dgm:prSet/>
      <dgm:spPr/>
      <dgm:t>
        <a:bodyPr/>
        <a:lstStyle/>
        <a:p>
          <a:endParaRPr lang="en-GB" sz="600"/>
        </a:p>
      </dgm:t>
    </dgm:pt>
    <dgm:pt modelId="{05F4988D-7E4D-4CB0-A0D1-DFC9C95F42CF}" type="sibTrans" cxnId="{14E31A74-A98F-4EE1-96FD-9B496AFF1104}">
      <dgm:prSet custT="1"/>
      <dgm:spPr>
        <a:noFill/>
        <a:ln>
          <a:noFill/>
        </a:ln>
      </dgm:spPr>
      <dgm:t>
        <a:bodyPr/>
        <a:lstStyle/>
        <a:p>
          <a:endParaRPr lang="en-GB" sz="600"/>
        </a:p>
      </dgm:t>
    </dgm:pt>
    <dgm:pt modelId="{A4433F59-1A64-4EFF-9ED1-2B5B34A49E91}">
      <dgm:prSet custT="1"/>
      <dgm:spPr>
        <a:solidFill>
          <a:srgbClr val="3C138C"/>
        </a:solidFill>
      </dgm:spPr>
      <dgm:t>
        <a:bodyPr/>
        <a:lstStyle/>
        <a:p>
          <a:r>
            <a:rPr lang="en-US" sz="700" b="1">
              <a:latin typeface="Rouna" pitchFamily="50" charset="0"/>
            </a:rPr>
            <a:t>Head of Finance</a:t>
          </a:r>
          <a:endParaRPr lang="en-GB" sz="700" b="1">
            <a:latin typeface="Rouna" pitchFamily="50" charset="0"/>
          </a:endParaRPr>
        </a:p>
      </dgm:t>
    </dgm:pt>
    <dgm:pt modelId="{4D4BCFD0-1815-4D4C-8C8D-182CCBC4957A}" type="parTrans" cxnId="{380E730B-67B7-4599-A281-910BFCAF80CC}">
      <dgm:prSet/>
      <dgm:spPr>
        <a:ln>
          <a:solidFill>
            <a:srgbClr val="3C138C"/>
          </a:solidFill>
        </a:ln>
      </dgm:spPr>
      <dgm:t>
        <a:bodyPr/>
        <a:lstStyle/>
        <a:p>
          <a:endParaRPr lang="en-GB" sz="600"/>
        </a:p>
      </dgm:t>
    </dgm:pt>
    <dgm:pt modelId="{C54F14FE-656B-4BFA-8574-89513B7C3963}" type="sibTrans" cxnId="{380E730B-67B7-4599-A281-910BFCAF80CC}">
      <dgm:prSet custT="1"/>
      <dgm:spPr>
        <a:noFill/>
        <a:ln>
          <a:noFill/>
        </a:ln>
      </dgm:spPr>
      <dgm:t>
        <a:bodyPr/>
        <a:lstStyle/>
        <a:p>
          <a:endParaRPr lang="en-GB" sz="600"/>
        </a:p>
      </dgm:t>
    </dgm:pt>
    <dgm:pt modelId="{A862622C-DD4F-4CFA-9AD0-70CECC37A79D}">
      <dgm:prSet custT="1"/>
      <dgm:spPr>
        <a:solidFill>
          <a:srgbClr val="3C138C"/>
        </a:solidFill>
      </dgm:spPr>
      <dgm:t>
        <a:bodyPr/>
        <a:lstStyle/>
        <a:p>
          <a:r>
            <a:rPr lang="en-US" sz="700" b="1">
              <a:latin typeface="Rouna" pitchFamily="50" charset="0"/>
            </a:rPr>
            <a:t>Finance Officer</a:t>
          </a:r>
          <a:endParaRPr lang="en-GB" sz="700" b="1">
            <a:latin typeface="Rouna" pitchFamily="50" charset="0"/>
          </a:endParaRPr>
        </a:p>
      </dgm:t>
    </dgm:pt>
    <dgm:pt modelId="{CB2F846E-9BD4-40BE-B981-CBFB8ACF3603}" type="parTrans" cxnId="{DA03D29A-A2A2-44E9-A2A5-BF4678722D52}">
      <dgm:prSet/>
      <dgm:spPr>
        <a:ln>
          <a:solidFill>
            <a:srgbClr val="3C138C"/>
          </a:solidFill>
        </a:ln>
      </dgm:spPr>
      <dgm:t>
        <a:bodyPr/>
        <a:lstStyle/>
        <a:p>
          <a:endParaRPr lang="en-GB" sz="600"/>
        </a:p>
      </dgm:t>
    </dgm:pt>
    <dgm:pt modelId="{915E2EC7-EE55-4888-98AC-6B97FD1C4CAB}" type="sibTrans" cxnId="{DA03D29A-A2A2-44E9-A2A5-BF4678722D52}">
      <dgm:prSet custT="1"/>
      <dgm:spPr>
        <a:noFill/>
        <a:ln>
          <a:noFill/>
        </a:ln>
      </dgm:spPr>
      <dgm:t>
        <a:bodyPr/>
        <a:lstStyle/>
        <a:p>
          <a:endParaRPr lang="en-GB" sz="600"/>
        </a:p>
      </dgm:t>
    </dgm:pt>
    <dgm:pt modelId="{E3687069-E4FC-4C18-8ADF-5B91F5E2B9E8}">
      <dgm:prSet custT="1"/>
      <dgm:spPr>
        <a:solidFill>
          <a:srgbClr val="3C138C"/>
        </a:solidFill>
      </dgm:spPr>
      <dgm:t>
        <a:bodyPr/>
        <a:lstStyle/>
        <a:p>
          <a:r>
            <a:rPr lang="en-US" sz="700" b="1">
              <a:latin typeface="Rouna" pitchFamily="50" charset="0"/>
            </a:rPr>
            <a:t>Income Officer </a:t>
          </a:r>
          <a:endParaRPr lang="en-GB" sz="700" b="1">
            <a:latin typeface="Rouna" pitchFamily="50" charset="0"/>
          </a:endParaRPr>
        </a:p>
      </dgm:t>
    </dgm:pt>
    <dgm:pt modelId="{6493BF55-C182-494B-8050-A50B6F2F96D4}" type="parTrans" cxnId="{F3648BF1-624B-4D38-B04B-D91396D6772B}">
      <dgm:prSet/>
      <dgm:spPr>
        <a:ln>
          <a:solidFill>
            <a:srgbClr val="3C138C"/>
          </a:solidFill>
        </a:ln>
      </dgm:spPr>
      <dgm:t>
        <a:bodyPr/>
        <a:lstStyle/>
        <a:p>
          <a:endParaRPr lang="en-GB" sz="600"/>
        </a:p>
      </dgm:t>
    </dgm:pt>
    <dgm:pt modelId="{47405FEA-AAE8-4CD4-9559-1135F5E989CF}" type="sibTrans" cxnId="{F3648BF1-624B-4D38-B04B-D91396D6772B}">
      <dgm:prSet custT="1"/>
      <dgm:spPr>
        <a:noFill/>
        <a:ln>
          <a:noFill/>
        </a:ln>
      </dgm:spPr>
      <dgm:t>
        <a:bodyPr/>
        <a:lstStyle/>
        <a:p>
          <a:endParaRPr lang="en-GB" sz="600"/>
        </a:p>
      </dgm:t>
    </dgm:pt>
    <dgm:pt modelId="{06BEA93D-8F9A-4098-85B9-E127C161630F}">
      <dgm:prSet custT="1"/>
      <dgm:spPr>
        <a:solidFill>
          <a:srgbClr val="7360F8"/>
        </a:solidFill>
      </dgm:spPr>
      <dgm:t>
        <a:bodyPr/>
        <a:lstStyle/>
        <a:p>
          <a:r>
            <a:rPr lang="en-US" sz="700" b="1">
              <a:latin typeface="Rouna" pitchFamily="50" charset="0"/>
            </a:rPr>
            <a:t>Head of Support and Information </a:t>
          </a:r>
          <a:endParaRPr lang="en-GB" sz="700" b="1">
            <a:latin typeface="Rouna" pitchFamily="50" charset="0"/>
          </a:endParaRPr>
        </a:p>
      </dgm:t>
    </dgm:pt>
    <dgm:pt modelId="{4AF70689-A371-400B-B64E-BBF47F88FBCD}" type="parTrans" cxnId="{A8BB133C-C398-44A8-9BD7-1991FF2C4739}">
      <dgm:prSet/>
      <dgm:spPr/>
      <dgm:t>
        <a:bodyPr/>
        <a:lstStyle/>
        <a:p>
          <a:endParaRPr lang="en-GB" sz="600"/>
        </a:p>
      </dgm:t>
    </dgm:pt>
    <dgm:pt modelId="{191994D0-AF22-4959-A55B-37E0AB3929D8}" type="sibTrans" cxnId="{A8BB133C-C398-44A8-9BD7-1991FF2C4739}">
      <dgm:prSet custT="1"/>
      <dgm:spPr>
        <a:noFill/>
        <a:ln>
          <a:noFill/>
        </a:ln>
      </dgm:spPr>
      <dgm:t>
        <a:bodyPr/>
        <a:lstStyle/>
        <a:p>
          <a:endParaRPr lang="en-GB" sz="600"/>
        </a:p>
      </dgm:t>
    </dgm:pt>
    <dgm:pt modelId="{21B3DA8E-D9C2-4A38-A5CB-5B27EFAC6647}">
      <dgm:prSet custT="1"/>
      <dgm:spPr>
        <a:solidFill>
          <a:srgbClr val="7360F8"/>
        </a:solidFill>
      </dgm:spPr>
      <dgm:t>
        <a:bodyPr/>
        <a:lstStyle/>
        <a:p>
          <a:r>
            <a:rPr lang="en-US" sz="700" b="1">
              <a:latin typeface="Rouna" pitchFamily="50" charset="0"/>
            </a:rPr>
            <a:t>Policy and Research Manager</a:t>
          </a:r>
          <a:endParaRPr lang="en-GB" sz="700" b="1">
            <a:latin typeface="Rouna" pitchFamily="50" charset="0"/>
          </a:endParaRPr>
        </a:p>
      </dgm:t>
    </dgm:pt>
    <dgm:pt modelId="{2FC7E2B0-8AB1-4542-A501-16F17FA11CED}" type="parTrans" cxnId="{FB267678-5E94-49D3-A060-EC3A2710EE1A}">
      <dgm:prSet/>
      <dgm:spPr>
        <a:ln>
          <a:solidFill>
            <a:srgbClr val="3C138C"/>
          </a:solidFill>
        </a:ln>
      </dgm:spPr>
      <dgm:t>
        <a:bodyPr/>
        <a:lstStyle/>
        <a:p>
          <a:endParaRPr lang="en-GB" sz="600"/>
        </a:p>
      </dgm:t>
    </dgm:pt>
    <dgm:pt modelId="{701466FA-3C1B-40CF-B13D-7D555024A4B8}" type="sibTrans" cxnId="{FB267678-5E94-49D3-A060-EC3A2710EE1A}">
      <dgm:prSet custT="1"/>
      <dgm:spPr>
        <a:noFill/>
        <a:ln>
          <a:noFill/>
        </a:ln>
      </dgm:spPr>
      <dgm:t>
        <a:bodyPr/>
        <a:lstStyle/>
        <a:p>
          <a:endParaRPr lang="en-GB" sz="600"/>
        </a:p>
      </dgm:t>
    </dgm:pt>
    <dgm:pt modelId="{5CF7F9AB-2126-4107-89B7-6AED66C4DA84}">
      <dgm:prSet custT="1"/>
      <dgm:spPr>
        <a:solidFill>
          <a:srgbClr val="7360F8"/>
        </a:solidFill>
      </dgm:spPr>
      <dgm:t>
        <a:bodyPr/>
        <a:lstStyle/>
        <a:p>
          <a:r>
            <a:rPr lang="en-US" sz="700" b="1">
              <a:latin typeface="Rouna" pitchFamily="50" charset="0"/>
            </a:rPr>
            <a:t>Support Services Coordinator</a:t>
          </a:r>
          <a:endParaRPr lang="en-GB" sz="700" b="1">
            <a:latin typeface="Rouna" pitchFamily="50" charset="0"/>
          </a:endParaRPr>
        </a:p>
      </dgm:t>
    </dgm:pt>
    <dgm:pt modelId="{36C81E87-DA4B-431A-8343-AC622B39A82D}" type="parTrans" cxnId="{3A2DC88B-6162-4412-8D77-E25139C784BE}">
      <dgm:prSet/>
      <dgm:spPr/>
      <dgm:t>
        <a:bodyPr/>
        <a:lstStyle/>
        <a:p>
          <a:endParaRPr lang="en-GB" sz="600"/>
        </a:p>
      </dgm:t>
    </dgm:pt>
    <dgm:pt modelId="{3B734BAE-4BB7-4934-B6B7-15DCFAC3066E}" type="sibTrans" cxnId="{3A2DC88B-6162-4412-8D77-E25139C784BE}">
      <dgm:prSet custT="1"/>
      <dgm:spPr>
        <a:noFill/>
        <a:ln>
          <a:noFill/>
        </a:ln>
      </dgm:spPr>
      <dgm:t>
        <a:bodyPr/>
        <a:lstStyle/>
        <a:p>
          <a:endParaRPr lang="en-GB" sz="600"/>
        </a:p>
      </dgm:t>
    </dgm:pt>
    <dgm:pt modelId="{D5AC000E-0F73-49EA-B82F-989ECF3D7F12}">
      <dgm:prSet custT="1"/>
      <dgm:spPr>
        <a:solidFill>
          <a:srgbClr val="7360F8"/>
        </a:solidFill>
      </dgm:spPr>
      <dgm:t>
        <a:bodyPr/>
        <a:lstStyle/>
        <a:p>
          <a:r>
            <a:rPr lang="en-US" sz="700" b="1">
              <a:latin typeface="Rouna" pitchFamily="50" charset="0"/>
            </a:rPr>
            <a:t>Public Health Engagement Manager</a:t>
          </a:r>
          <a:endParaRPr lang="en-GB" sz="700" b="1">
            <a:latin typeface="Rouna" pitchFamily="50" charset="0"/>
          </a:endParaRPr>
        </a:p>
      </dgm:t>
    </dgm:pt>
    <dgm:pt modelId="{23E24FA1-C804-49F5-848D-002D36C322C1}" type="parTrans" cxnId="{14820E71-8196-4D60-A37F-87973811DA41}">
      <dgm:prSet/>
      <dgm:spPr>
        <a:ln>
          <a:solidFill>
            <a:srgbClr val="3C138C"/>
          </a:solidFill>
        </a:ln>
      </dgm:spPr>
      <dgm:t>
        <a:bodyPr/>
        <a:lstStyle/>
        <a:p>
          <a:endParaRPr lang="en-GB" sz="600"/>
        </a:p>
      </dgm:t>
    </dgm:pt>
    <dgm:pt modelId="{6FDA0127-0CDF-4747-8CCE-A6B4F55BD339}" type="sibTrans" cxnId="{14820E71-8196-4D60-A37F-87973811DA41}">
      <dgm:prSet custT="1"/>
      <dgm:spPr>
        <a:noFill/>
        <a:ln>
          <a:noFill/>
        </a:ln>
      </dgm:spPr>
      <dgm:t>
        <a:bodyPr/>
        <a:lstStyle/>
        <a:p>
          <a:endParaRPr lang="en-GB" sz="600"/>
        </a:p>
      </dgm:t>
    </dgm:pt>
    <dgm:pt modelId="{F172ED43-5026-44F7-8B73-62A03613C1FA}">
      <dgm:prSet custT="1"/>
      <dgm:spPr>
        <a:solidFill>
          <a:srgbClr val="7360F8"/>
        </a:solidFill>
      </dgm:spPr>
      <dgm:t>
        <a:bodyPr/>
        <a:lstStyle/>
        <a:p>
          <a:r>
            <a:rPr lang="en-US" sz="700" b="1">
              <a:latin typeface="Rouna" pitchFamily="50" charset="0"/>
            </a:rPr>
            <a:t>Support and Training Officer</a:t>
          </a:r>
          <a:endParaRPr lang="en-GB" sz="700" b="1">
            <a:latin typeface="Rouna" pitchFamily="50" charset="0"/>
          </a:endParaRPr>
        </a:p>
      </dgm:t>
    </dgm:pt>
    <dgm:pt modelId="{BEE10C46-EBFA-4465-943C-DF1226F06470}" type="parTrans" cxnId="{822C46E4-D568-482D-BEEB-73697C6F1E2A}">
      <dgm:prSet/>
      <dgm:spPr>
        <a:ln>
          <a:solidFill>
            <a:srgbClr val="3C138C"/>
          </a:solidFill>
        </a:ln>
      </dgm:spPr>
      <dgm:t>
        <a:bodyPr/>
        <a:lstStyle/>
        <a:p>
          <a:endParaRPr lang="en-GB" sz="600"/>
        </a:p>
      </dgm:t>
    </dgm:pt>
    <dgm:pt modelId="{90C6A1B3-B059-46A9-89E2-CA6DA9365C15}" type="sibTrans" cxnId="{822C46E4-D568-482D-BEEB-73697C6F1E2A}">
      <dgm:prSet custT="1"/>
      <dgm:spPr>
        <a:noFill/>
        <a:ln>
          <a:noFill/>
        </a:ln>
      </dgm:spPr>
      <dgm:t>
        <a:bodyPr/>
        <a:lstStyle/>
        <a:p>
          <a:endParaRPr lang="en-GB" sz="600"/>
        </a:p>
      </dgm:t>
    </dgm:pt>
    <dgm:pt modelId="{1674EB1A-46A2-4CCC-AE4B-3EB3F07111F3}">
      <dgm:prSet custT="1"/>
      <dgm:spPr>
        <a:solidFill>
          <a:srgbClr val="7360F8"/>
        </a:solidFill>
      </dgm:spPr>
      <dgm:t>
        <a:bodyPr/>
        <a:lstStyle/>
        <a:p>
          <a:r>
            <a:rPr lang="en-US" sz="700" b="1">
              <a:latin typeface="Rouna" pitchFamily="50" charset="0"/>
            </a:rPr>
            <a:t>Bereavement Support Adviser x2</a:t>
          </a:r>
          <a:endParaRPr lang="en-GB" sz="700" b="1">
            <a:latin typeface="Rouna" pitchFamily="50" charset="0"/>
          </a:endParaRPr>
        </a:p>
      </dgm:t>
    </dgm:pt>
    <dgm:pt modelId="{06C0312D-C4F6-4391-8FE6-13392845F944}" type="parTrans" cxnId="{EF4444B6-B7AA-4012-8A7B-DAC37916AA94}">
      <dgm:prSet/>
      <dgm:spPr>
        <a:ln>
          <a:solidFill>
            <a:srgbClr val="3C138C"/>
          </a:solidFill>
        </a:ln>
      </dgm:spPr>
      <dgm:t>
        <a:bodyPr/>
        <a:lstStyle/>
        <a:p>
          <a:endParaRPr lang="en-GB" sz="600"/>
        </a:p>
      </dgm:t>
    </dgm:pt>
    <dgm:pt modelId="{E1EAACD4-F3BD-4A76-8561-80238E25930F}" type="sibTrans" cxnId="{EF4444B6-B7AA-4012-8A7B-DAC37916AA94}">
      <dgm:prSet custT="1"/>
      <dgm:spPr>
        <a:noFill/>
        <a:ln>
          <a:noFill/>
        </a:ln>
      </dgm:spPr>
      <dgm:t>
        <a:bodyPr/>
        <a:lstStyle/>
        <a:p>
          <a:endParaRPr lang="en-GB" sz="600"/>
        </a:p>
      </dgm:t>
    </dgm:pt>
    <dgm:pt modelId="{482B5639-B548-42B1-B213-82C830B24448}">
      <dgm:prSet custT="1"/>
      <dgm:spPr>
        <a:solidFill>
          <a:srgbClr val="FFA421"/>
        </a:solidFill>
      </dgm:spPr>
      <dgm:t>
        <a:bodyPr/>
        <a:lstStyle/>
        <a:p>
          <a:r>
            <a:rPr lang="en-US" sz="700" b="1">
              <a:solidFill>
                <a:srgbClr val="3C138C"/>
              </a:solidFill>
              <a:latin typeface="Rouna"/>
            </a:rPr>
            <a:t>National Lead for CONI </a:t>
          </a:r>
          <a:r>
            <a:rPr lang="en-US" sz="700" b="1" err="1">
              <a:solidFill>
                <a:srgbClr val="3C138C"/>
              </a:solidFill>
              <a:latin typeface="Rouna"/>
            </a:rPr>
            <a:t>Programme</a:t>
          </a:r>
          <a:r>
            <a:rPr lang="en-US" sz="700" b="1">
              <a:solidFill>
                <a:srgbClr val="3C138C"/>
              </a:solidFill>
              <a:latin typeface="Rouna"/>
            </a:rPr>
            <a:t> </a:t>
          </a:r>
          <a:endParaRPr lang="en-GB" sz="700" b="1">
            <a:solidFill>
              <a:srgbClr val="3C138C"/>
            </a:solidFill>
            <a:latin typeface="Rouna"/>
          </a:endParaRPr>
        </a:p>
      </dgm:t>
    </dgm:pt>
    <dgm:pt modelId="{782C43EC-6258-4BE9-BDB0-BAC29CDA0193}" type="parTrans" cxnId="{02301647-27EB-431F-8367-19213D2DB593}">
      <dgm:prSet/>
      <dgm:spPr/>
      <dgm:t>
        <a:bodyPr/>
        <a:lstStyle/>
        <a:p>
          <a:endParaRPr lang="en-GB" sz="600"/>
        </a:p>
      </dgm:t>
    </dgm:pt>
    <dgm:pt modelId="{A1D517FB-DD82-49FD-BB31-0F592D8F7CD7}" type="sibTrans" cxnId="{02301647-27EB-431F-8367-19213D2DB593}">
      <dgm:prSet custT="1"/>
      <dgm:spPr>
        <a:noFill/>
        <a:ln>
          <a:noFill/>
        </a:ln>
      </dgm:spPr>
      <dgm:t>
        <a:bodyPr/>
        <a:lstStyle/>
        <a:p>
          <a:endParaRPr lang="en-GB" sz="600"/>
        </a:p>
      </dgm:t>
    </dgm:pt>
    <dgm:pt modelId="{600B7727-B806-4D5F-9AB4-D1ED04CC0A79}">
      <dgm:prSet custT="1"/>
      <dgm:spPr>
        <a:solidFill>
          <a:srgbClr val="FFA421"/>
        </a:solidFill>
      </dgm:spPr>
      <dgm:t>
        <a:bodyPr/>
        <a:lstStyle/>
        <a:p>
          <a:r>
            <a:rPr lang="en-US" sz="700" b="1">
              <a:solidFill>
                <a:srgbClr val="3C138C"/>
              </a:solidFill>
              <a:latin typeface="Rouna"/>
            </a:rPr>
            <a:t>National CONI Coordinator</a:t>
          </a:r>
          <a:endParaRPr lang="en-GB" sz="700" b="1">
            <a:solidFill>
              <a:srgbClr val="3C138C"/>
            </a:solidFill>
            <a:latin typeface="Rouna"/>
          </a:endParaRPr>
        </a:p>
      </dgm:t>
    </dgm:pt>
    <dgm:pt modelId="{7CDB8067-6AB6-49B2-8ACB-27F81BAC8777}" type="parTrans" cxnId="{631D05BA-4E85-425F-A179-505357375E6A}">
      <dgm:prSet/>
      <dgm:spPr/>
      <dgm:t>
        <a:bodyPr/>
        <a:lstStyle/>
        <a:p>
          <a:endParaRPr lang="en-GB" sz="600"/>
        </a:p>
      </dgm:t>
    </dgm:pt>
    <dgm:pt modelId="{AD292DFA-8F78-4F35-B670-D359F18201D5}" type="sibTrans" cxnId="{631D05BA-4E85-425F-A179-505357375E6A}">
      <dgm:prSet custT="1"/>
      <dgm:spPr>
        <a:noFill/>
        <a:ln>
          <a:noFill/>
        </a:ln>
      </dgm:spPr>
      <dgm:t>
        <a:bodyPr/>
        <a:lstStyle/>
        <a:p>
          <a:endParaRPr lang="en-GB" sz="600"/>
        </a:p>
      </dgm:t>
    </dgm:pt>
    <dgm:pt modelId="{B4D071EE-710E-4750-AED1-E61982656578}">
      <dgm:prSet custT="1"/>
      <dgm:spPr>
        <a:solidFill>
          <a:srgbClr val="6697D1"/>
        </a:solidFill>
      </dgm:spPr>
      <dgm:t>
        <a:bodyPr/>
        <a:lstStyle/>
        <a:p>
          <a:r>
            <a:rPr lang="en-US" sz="700" b="1">
              <a:solidFill>
                <a:schemeClr val="tx1"/>
              </a:solidFill>
              <a:latin typeface="Rouna"/>
            </a:rPr>
            <a:t>Head of Income and Engagement </a:t>
          </a:r>
          <a:endParaRPr lang="en-GB" sz="700" b="1">
            <a:solidFill>
              <a:schemeClr val="tx1"/>
            </a:solidFill>
            <a:latin typeface="Rouna"/>
          </a:endParaRPr>
        </a:p>
      </dgm:t>
    </dgm:pt>
    <dgm:pt modelId="{7FD3F90F-2A1E-4767-8E4C-4DDAB13C8F4C}" type="parTrans" cxnId="{DB16FFEC-9681-46BC-8C53-2898386AF6C0}">
      <dgm:prSet/>
      <dgm:spPr>
        <a:ln>
          <a:solidFill>
            <a:srgbClr val="3C138C"/>
          </a:solidFill>
        </a:ln>
      </dgm:spPr>
      <dgm:t>
        <a:bodyPr/>
        <a:lstStyle/>
        <a:p>
          <a:endParaRPr lang="en-GB" sz="600"/>
        </a:p>
      </dgm:t>
    </dgm:pt>
    <dgm:pt modelId="{BBE78BAB-134F-49FB-BF17-6B1FECA02F0E}" type="sibTrans" cxnId="{DB16FFEC-9681-46BC-8C53-2898386AF6C0}">
      <dgm:prSet custT="1"/>
      <dgm:spPr>
        <a:noFill/>
        <a:ln>
          <a:noFill/>
        </a:ln>
      </dgm:spPr>
      <dgm:t>
        <a:bodyPr/>
        <a:lstStyle/>
        <a:p>
          <a:endParaRPr lang="en-GB" sz="600"/>
        </a:p>
      </dgm:t>
    </dgm:pt>
    <dgm:pt modelId="{587454DD-FA04-43F0-B632-EF88E3A81969}">
      <dgm:prSet custT="1"/>
      <dgm:spPr>
        <a:solidFill>
          <a:srgbClr val="6697D1"/>
        </a:solidFill>
      </dgm:spPr>
      <dgm:t>
        <a:bodyPr/>
        <a:lstStyle/>
        <a:p>
          <a:r>
            <a:rPr lang="en-US" sz="700" b="1">
              <a:solidFill>
                <a:schemeClr val="tx1"/>
              </a:solidFill>
              <a:latin typeface="Rouna"/>
            </a:rPr>
            <a:t>Supporter Engagement Manager</a:t>
          </a:r>
          <a:endParaRPr lang="en-GB" sz="700" b="1">
            <a:solidFill>
              <a:schemeClr val="tx1"/>
            </a:solidFill>
            <a:latin typeface="Rouna"/>
          </a:endParaRPr>
        </a:p>
      </dgm:t>
    </dgm:pt>
    <dgm:pt modelId="{053C3739-18E3-4106-A71C-FC7548AC16DD}" type="parTrans" cxnId="{3CDE504E-4425-4CCD-8399-68739650B058}">
      <dgm:prSet/>
      <dgm:spPr>
        <a:ln>
          <a:solidFill>
            <a:srgbClr val="3C138C"/>
          </a:solidFill>
        </a:ln>
      </dgm:spPr>
      <dgm:t>
        <a:bodyPr/>
        <a:lstStyle/>
        <a:p>
          <a:endParaRPr lang="en-GB" sz="600"/>
        </a:p>
      </dgm:t>
    </dgm:pt>
    <dgm:pt modelId="{01EFEE6C-24F5-4F2A-B89C-35EDA8C589AC}" type="sibTrans" cxnId="{3CDE504E-4425-4CCD-8399-68739650B058}">
      <dgm:prSet custT="1"/>
      <dgm:spPr>
        <a:noFill/>
        <a:ln>
          <a:noFill/>
        </a:ln>
      </dgm:spPr>
      <dgm:t>
        <a:bodyPr/>
        <a:lstStyle/>
        <a:p>
          <a:endParaRPr lang="en-GB" sz="600"/>
        </a:p>
      </dgm:t>
    </dgm:pt>
    <dgm:pt modelId="{55B60DFA-DA80-4FC2-9AF6-DDA5B4DBDE8B}">
      <dgm:prSet custT="1"/>
      <dgm:spPr>
        <a:solidFill>
          <a:srgbClr val="6697D1"/>
        </a:solidFill>
      </dgm:spPr>
      <dgm:t>
        <a:bodyPr/>
        <a:lstStyle/>
        <a:p>
          <a:r>
            <a:rPr lang="en-US" sz="700" b="1">
              <a:solidFill>
                <a:schemeClr val="tx1"/>
              </a:solidFill>
              <a:latin typeface="Rouna"/>
            </a:rPr>
            <a:t>Engagement Team Assistant</a:t>
          </a:r>
          <a:endParaRPr lang="en-GB" sz="700" b="1">
            <a:solidFill>
              <a:schemeClr val="tx1"/>
            </a:solidFill>
            <a:latin typeface="Rouna"/>
          </a:endParaRPr>
        </a:p>
      </dgm:t>
    </dgm:pt>
    <dgm:pt modelId="{7AA2FD40-34E9-4A04-8B70-9F71E41C87C4}" type="parTrans" cxnId="{F147B486-C437-414B-A4F5-EA4B0CA369B1}">
      <dgm:prSet/>
      <dgm:spPr>
        <a:ln>
          <a:solidFill>
            <a:srgbClr val="3C138C"/>
          </a:solidFill>
        </a:ln>
      </dgm:spPr>
      <dgm:t>
        <a:bodyPr/>
        <a:lstStyle/>
        <a:p>
          <a:endParaRPr lang="en-GB" sz="600"/>
        </a:p>
      </dgm:t>
    </dgm:pt>
    <dgm:pt modelId="{62E13ABD-8482-4E2D-98BA-347E41445A5C}" type="sibTrans" cxnId="{F147B486-C437-414B-A4F5-EA4B0CA369B1}">
      <dgm:prSet custT="1"/>
      <dgm:spPr>
        <a:noFill/>
        <a:ln>
          <a:noFill/>
        </a:ln>
      </dgm:spPr>
      <dgm:t>
        <a:bodyPr/>
        <a:lstStyle/>
        <a:p>
          <a:endParaRPr lang="en-GB" sz="600"/>
        </a:p>
      </dgm:t>
    </dgm:pt>
    <dgm:pt modelId="{612F94E2-7284-42F5-8B1C-7590CB712E3F}">
      <dgm:prSet custT="1"/>
      <dgm:spPr>
        <a:solidFill>
          <a:srgbClr val="6697D1"/>
        </a:solidFill>
      </dgm:spPr>
      <dgm:t>
        <a:bodyPr/>
        <a:lstStyle/>
        <a:p>
          <a:r>
            <a:rPr lang="en-US" sz="700" b="1">
              <a:solidFill>
                <a:schemeClr val="tx1"/>
              </a:solidFill>
              <a:latin typeface="Rouna"/>
            </a:rPr>
            <a:t>Community and Challenge Events Officer x2</a:t>
          </a:r>
          <a:endParaRPr lang="en-GB" sz="700" b="1">
            <a:solidFill>
              <a:schemeClr val="tx1"/>
            </a:solidFill>
            <a:latin typeface="Rouna"/>
          </a:endParaRPr>
        </a:p>
      </dgm:t>
    </dgm:pt>
    <dgm:pt modelId="{9872745F-6ABE-497F-B6D3-56DB36DB5338}" type="parTrans" cxnId="{047895CC-E64F-4456-9734-765AAF68F044}">
      <dgm:prSet/>
      <dgm:spPr/>
      <dgm:t>
        <a:bodyPr/>
        <a:lstStyle/>
        <a:p>
          <a:endParaRPr lang="en-GB" sz="600"/>
        </a:p>
      </dgm:t>
    </dgm:pt>
    <dgm:pt modelId="{A3C3D4A4-EC3D-403B-85CD-BAF2536D2C91}" type="sibTrans" cxnId="{047895CC-E64F-4456-9734-765AAF68F044}">
      <dgm:prSet custT="1"/>
      <dgm:spPr>
        <a:noFill/>
        <a:ln>
          <a:noFill/>
        </a:ln>
      </dgm:spPr>
      <dgm:t>
        <a:bodyPr/>
        <a:lstStyle/>
        <a:p>
          <a:endParaRPr lang="en-GB" sz="600"/>
        </a:p>
      </dgm:t>
    </dgm:pt>
    <dgm:pt modelId="{1D97002B-6209-4E78-A68F-6670BC292E82}">
      <dgm:prSet custT="1"/>
      <dgm:spPr>
        <a:solidFill>
          <a:srgbClr val="6697D1"/>
        </a:solidFill>
      </dgm:spPr>
      <dgm:t>
        <a:bodyPr/>
        <a:lstStyle/>
        <a:p>
          <a:r>
            <a:rPr lang="en-US" sz="700" b="1">
              <a:solidFill>
                <a:schemeClr val="tx1"/>
              </a:solidFill>
              <a:latin typeface="Rouna"/>
            </a:rPr>
            <a:t>Supporter Engagement Officer</a:t>
          </a:r>
          <a:endParaRPr lang="en-GB" sz="700" b="1">
            <a:solidFill>
              <a:schemeClr val="tx1"/>
            </a:solidFill>
            <a:latin typeface="Rouna"/>
          </a:endParaRPr>
        </a:p>
      </dgm:t>
    </dgm:pt>
    <dgm:pt modelId="{297CD267-5987-4057-B7F3-EF2DBB092996}" type="parTrans" cxnId="{B225F927-0DA3-48CE-8738-10F7D1507F5F}">
      <dgm:prSet/>
      <dgm:spPr>
        <a:ln>
          <a:solidFill>
            <a:srgbClr val="3C138C"/>
          </a:solidFill>
        </a:ln>
      </dgm:spPr>
      <dgm:t>
        <a:bodyPr/>
        <a:lstStyle/>
        <a:p>
          <a:endParaRPr lang="en-GB" sz="600"/>
        </a:p>
      </dgm:t>
    </dgm:pt>
    <dgm:pt modelId="{0ABC4A8E-99D5-4E72-8856-B15510BDB946}" type="sibTrans" cxnId="{B225F927-0DA3-48CE-8738-10F7D1507F5F}">
      <dgm:prSet custT="1"/>
      <dgm:spPr>
        <a:noFill/>
        <a:ln>
          <a:noFill/>
        </a:ln>
      </dgm:spPr>
      <dgm:t>
        <a:bodyPr/>
        <a:lstStyle/>
        <a:p>
          <a:endParaRPr lang="en-GB" sz="600"/>
        </a:p>
      </dgm:t>
    </dgm:pt>
    <dgm:pt modelId="{412E2688-3BE0-4EF9-809E-ED829E426A2C}">
      <dgm:prSet custT="1"/>
      <dgm:spPr>
        <a:solidFill>
          <a:srgbClr val="6697D1"/>
        </a:solidFill>
      </dgm:spPr>
      <dgm:t>
        <a:bodyPr/>
        <a:lstStyle/>
        <a:p>
          <a:r>
            <a:rPr lang="en-US" sz="700" b="1">
              <a:solidFill>
                <a:schemeClr val="tx1"/>
              </a:solidFill>
              <a:latin typeface="Rouna"/>
            </a:rPr>
            <a:t>Corporate Partnerships Manager </a:t>
          </a:r>
          <a:endParaRPr lang="en-GB" sz="700" b="1">
            <a:solidFill>
              <a:schemeClr val="tx1"/>
            </a:solidFill>
            <a:latin typeface="Rouna"/>
          </a:endParaRPr>
        </a:p>
      </dgm:t>
    </dgm:pt>
    <dgm:pt modelId="{8B63E4EA-9FCC-40F2-9EC9-3A0A41188F89}" type="parTrans" cxnId="{F2378190-6EAE-48A3-84E5-B45926723F0A}">
      <dgm:prSet/>
      <dgm:spPr/>
      <dgm:t>
        <a:bodyPr/>
        <a:lstStyle/>
        <a:p>
          <a:endParaRPr lang="en-GB" sz="600"/>
        </a:p>
      </dgm:t>
    </dgm:pt>
    <dgm:pt modelId="{693A3E98-A71A-4A40-8F2D-29919A6FA8E0}" type="sibTrans" cxnId="{F2378190-6EAE-48A3-84E5-B45926723F0A}">
      <dgm:prSet custT="1"/>
      <dgm:spPr>
        <a:noFill/>
        <a:ln>
          <a:noFill/>
        </a:ln>
      </dgm:spPr>
      <dgm:t>
        <a:bodyPr/>
        <a:lstStyle/>
        <a:p>
          <a:endParaRPr lang="en-GB" sz="600"/>
        </a:p>
      </dgm:t>
    </dgm:pt>
    <dgm:pt modelId="{C771BC48-9F13-4E18-AF48-6EA66017EA7B}">
      <dgm:prSet custT="1"/>
      <dgm:spPr>
        <a:solidFill>
          <a:srgbClr val="6697D1"/>
        </a:solidFill>
      </dgm:spPr>
      <dgm:t>
        <a:bodyPr/>
        <a:lstStyle/>
        <a:p>
          <a:r>
            <a:rPr lang="en-US" sz="700" b="1">
              <a:solidFill>
                <a:schemeClr val="tx1"/>
              </a:solidFill>
              <a:latin typeface="Rouna"/>
            </a:rPr>
            <a:t>Senior Trusts Officer</a:t>
          </a:r>
          <a:endParaRPr lang="en-GB" sz="700" b="1">
            <a:solidFill>
              <a:schemeClr val="tx1"/>
            </a:solidFill>
            <a:latin typeface="Rouna"/>
          </a:endParaRPr>
        </a:p>
      </dgm:t>
    </dgm:pt>
    <dgm:pt modelId="{4090A57C-BD9C-4712-AC0A-FED167145174}" type="parTrans" cxnId="{D75D317E-53D2-42AC-8294-C9518B5A57EF}">
      <dgm:prSet/>
      <dgm:spPr>
        <a:ln>
          <a:solidFill>
            <a:srgbClr val="3C138C"/>
          </a:solidFill>
        </a:ln>
      </dgm:spPr>
      <dgm:t>
        <a:bodyPr/>
        <a:lstStyle/>
        <a:p>
          <a:endParaRPr lang="en-GB" sz="600"/>
        </a:p>
      </dgm:t>
    </dgm:pt>
    <dgm:pt modelId="{3F6BBDD0-8EBD-41D2-80F8-E4214A32D99F}" type="sibTrans" cxnId="{D75D317E-53D2-42AC-8294-C9518B5A57EF}">
      <dgm:prSet custT="1"/>
      <dgm:spPr>
        <a:noFill/>
        <a:ln>
          <a:noFill/>
        </a:ln>
      </dgm:spPr>
      <dgm:t>
        <a:bodyPr/>
        <a:lstStyle/>
        <a:p>
          <a:endParaRPr lang="en-GB" sz="600"/>
        </a:p>
      </dgm:t>
    </dgm:pt>
    <dgm:pt modelId="{A0B33932-72A1-4EE7-A4B4-4BCDDAC7D262}">
      <dgm:prSet custT="1"/>
      <dgm:spPr>
        <a:solidFill>
          <a:srgbClr val="6697D1"/>
        </a:solidFill>
      </dgm:spPr>
      <dgm:t>
        <a:bodyPr/>
        <a:lstStyle/>
        <a:p>
          <a:r>
            <a:rPr lang="en-US" sz="700" b="1">
              <a:solidFill>
                <a:schemeClr val="tx1"/>
              </a:solidFill>
              <a:latin typeface="Rouna"/>
            </a:rPr>
            <a:t>Digital Marketing Manager</a:t>
          </a:r>
          <a:endParaRPr lang="en-GB" sz="700" b="1">
            <a:solidFill>
              <a:schemeClr val="tx1"/>
            </a:solidFill>
            <a:latin typeface="Rouna"/>
          </a:endParaRPr>
        </a:p>
      </dgm:t>
    </dgm:pt>
    <dgm:pt modelId="{9E058E74-A452-4F45-A6CF-6FF76183DCED}" type="parTrans" cxnId="{90693DB3-2335-4457-B33E-E282C53BC032}">
      <dgm:prSet/>
      <dgm:spPr>
        <a:ln>
          <a:solidFill>
            <a:srgbClr val="3C138C"/>
          </a:solidFill>
        </a:ln>
      </dgm:spPr>
      <dgm:t>
        <a:bodyPr/>
        <a:lstStyle/>
        <a:p>
          <a:endParaRPr lang="en-GB" sz="600"/>
        </a:p>
      </dgm:t>
    </dgm:pt>
    <dgm:pt modelId="{284BC901-26DF-4A90-B857-4BB2428B1CC6}" type="sibTrans" cxnId="{90693DB3-2335-4457-B33E-E282C53BC032}">
      <dgm:prSet custT="1"/>
      <dgm:spPr>
        <a:noFill/>
        <a:ln>
          <a:noFill/>
        </a:ln>
      </dgm:spPr>
      <dgm:t>
        <a:bodyPr/>
        <a:lstStyle/>
        <a:p>
          <a:endParaRPr lang="en-GB" sz="600"/>
        </a:p>
      </dgm:t>
    </dgm:pt>
    <dgm:pt modelId="{E74CF460-C146-44B6-ADA7-521704BE87A4}">
      <dgm:prSet custT="1"/>
      <dgm:spPr>
        <a:solidFill>
          <a:srgbClr val="6697D1"/>
        </a:solidFill>
      </dgm:spPr>
      <dgm:t>
        <a:bodyPr/>
        <a:lstStyle/>
        <a:p>
          <a:r>
            <a:rPr lang="en-US" sz="700" b="1">
              <a:solidFill>
                <a:schemeClr val="tx1"/>
              </a:solidFill>
              <a:latin typeface="Rouna"/>
            </a:rPr>
            <a:t>Graphic Designer</a:t>
          </a:r>
          <a:endParaRPr lang="en-GB" sz="700" b="1">
            <a:solidFill>
              <a:schemeClr val="tx1"/>
            </a:solidFill>
            <a:latin typeface="Rouna"/>
          </a:endParaRPr>
        </a:p>
      </dgm:t>
    </dgm:pt>
    <dgm:pt modelId="{7D2CA955-D088-4DE8-810D-79B0F73CCA55}" type="parTrans" cxnId="{9CBBFA07-8232-43C6-AED8-1BD6144732F8}">
      <dgm:prSet/>
      <dgm:spPr>
        <a:ln>
          <a:solidFill>
            <a:srgbClr val="3C138C"/>
          </a:solidFill>
        </a:ln>
      </dgm:spPr>
      <dgm:t>
        <a:bodyPr/>
        <a:lstStyle/>
        <a:p>
          <a:endParaRPr lang="en-GB" sz="600"/>
        </a:p>
      </dgm:t>
    </dgm:pt>
    <dgm:pt modelId="{794555F6-82DD-44A4-842D-4E7A4F1E0F8A}" type="sibTrans" cxnId="{9CBBFA07-8232-43C6-AED8-1BD6144732F8}">
      <dgm:prSet custT="1"/>
      <dgm:spPr>
        <a:noFill/>
        <a:ln>
          <a:noFill/>
        </a:ln>
      </dgm:spPr>
      <dgm:t>
        <a:bodyPr/>
        <a:lstStyle/>
        <a:p>
          <a:endParaRPr lang="en-GB" sz="600"/>
        </a:p>
      </dgm:t>
    </dgm:pt>
    <dgm:pt modelId="{BEABDFE0-D0FC-47BC-9D79-708482021522}">
      <dgm:prSet custT="1"/>
      <dgm:spPr>
        <a:solidFill>
          <a:srgbClr val="6697D1"/>
        </a:solidFill>
      </dgm:spPr>
      <dgm:t>
        <a:bodyPr/>
        <a:lstStyle/>
        <a:p>
          <a:r>
            <a:rPr lang="en-US" sz="700" b="1">
              <a:solidFill>
                <a:schemeClr val="tx1"/>
              </a:solidFill>
              <a:latin typeface="Rouna"/>
            </a:rPr>
            <a:t>Digital Marketing Officer</a:t>
          </a:r>
          <a:endParaRPr lang="en-GB" sz="700" b="1">
            <a:solidFill>
              <a:schemeClr val="tx1"/>
            </a:solidFill>
            <a:latin typeface="Rouna"/>
          </a:endParaRPr>
        </a:p>
      </dgm:t>
    </dgm:pt>
    <dgm:pt modelId="{9069BEC5-3989-4EF8-B647-840944B2DEDE}" type="parTrans" cxnId="{FBF96987-2A41-48BC-8D88-42007D1825F0}">
      <dgm:prSet/>
      <dgm:spPr>
        <a:ln>
          <a:solidFill>
            <a:srgbClr val="3C138C"/>
          </a:solidFill>
        </a:ln>
      </dgm:spPr>
      <dgm:t>
        <a:bodyPr/>
        <a:lstStyle/>
        <a:p>
          <a:endParaRPr lang="en-GB" sz="600"/>
        </a:p>
      </dgm:t>
    </dgm:pt>
    <dgm:pt modelId="{1E6CCD64-0DE2-44FF-978C-1772671C88DF}" type="sibTrans" cxnId="{FBF96987-2A41-48BC-8D88-42007D1825F0}">
      <dgm:prSet custT="1"/>
      <dgm:spPr>
        <a:noFill/>
        <a:ln>
          <a:noFill/>
        </a:ln>
      </dgm:spPr>
      <dgm:t>
        <a:bodyPr/>
        <a:lstStyle/>
        <a:p>
          <a:endParaRPr lang="en-GB" sz="600"/>
        </a:p>
      </dgm:t>
    </dgm:pt>
    <dgm:pt modelId="{1576F63A-2784-4ED3-B673-D43E9ECA959E}">
      <dgm:prSet custT="1"/>
      <dgm:spPr>
        <a:solidFill>
          <a:srgbClr val="6697D1"/>
        </a:solidFill>
      </dgm:spPr>
      <dgm:t>
        <a:bodyPr/>
        <a:lstStyle/>
        <a:p>
          <a:r>
            <a:rPr lang="en-US" sz="700" b="1">
              <a:solidFill>
                <a:schemeClr val="tx1"/>
              </a:solidFill>
              <a:latin typeface="Rouna"/>
            </a:rPr>
            <a:t>Senor Database Officer</a:t>
          </a:r>
          <a:endParaRPr lang="en-GB" sz="700" b="1">
            <a:solidFill>
              <a:schemeClr val="tx1"/>
            </a:solidFill>
            <a:latin typeface="Rouna"/>
          </a:endParaRPr>
        </a:p>
      </dgm:t>
    </dgm:pt>
    <dgm:pt modelId="{F2DD92DA-95C6-4623-89FC-7CC48A6D299B}" type="parTrans" cxnId="{135DF4AD-9119-4321-A574-049B3E741722}">
      <dgm:prSet/>
      <dgm:spPr>
        <a:ln>
          <a:solidFill>
            <a:srgbClr val="3C138C"/>
          </a:solidFill>
        </a:ln>
      </dgm:spPr>
      <dgm:t>
        <a:bodyPr/>
        <a:lstStyle/>
        <a:p>
          <a:endParaRPr lang="en-GB" sz="600"/>
        </a:p>
      </dgm:t>
    </dgm:pt>
    <dgm:pt modelId="{EC657F6B-CB5F-4CAA-81AE-DD188CCC7A47}" type="sibTrans" cxnId="{135DF4AD-9119-4321-A574-049B3E741722}">
      <dgm:prSet custT="1"/>
      <dgm:spPr>
        <a:noFill/>
        <a:ln>
          <a:noFill/>
        </a:ln>
      </dgm:spPr>
      <dgm:t>
        <a:bodyPr/>
        <a:lstStyle/>
        <a:p>
          <a:endParaRPr lang="en-GB" sz="600"/>
        </a:p>
      </dgm:t>
    </dgm:pt>
    <dgm:pt modelId="{50220E72-956B-4EF7-9C79-D92A396256D9}">
      <dgm:prSet custT="1"/>
      <dgm:spPr>
        <a:solidFill>
          <a:srgbClr val="93BF42"/>
        </a:solidFill>
      </dgm:spPr>
      <dgm:t>
        <a:bodyPr/>
        <a:lstStyle/>
        <a:p>
          <a:r>
            <a:rPr lang="en-US" sz="700" b="1">
              <a:solidFill>
                <a:srgbClr val="3C138C"/>
              </a:solidFill>
              <a:latin typeface="Rouna" pitchFamily="50" charset="0"/>
            </a:rPr>
            <a:t>People and Operations Manager</a:t>
          </a:r>
          <a:endParaRPr lang="en-GB" sz="700" b="1">
            <a:solidFill>
              <a:srgbClr val="3C138C"/>
            </a:solidFill>
            <a:latin typeface="Rouna" pitchFamily="50" charset="0"/>
          </a:endParaRPr>
        </a:p>
      </dgm:t>
    </dgm:pt>
    <dgm:pt modelId="{A4405E5C-4628-4AA3-9F9A-51D332F43824}" type="parTrans" cxnId="{016AEFA0-F9F9-4D8F-B5E0-A70B9F5FBFC7}">
      <dgm:prSet/>
      <dgm:spPr>
        <a:ln>
          <a:solidFill>
            <a:srgbClr val="3C138C"/>
          </a:solidFill>
        </a:ln>
      </dgm:spPr>
      <dgm:t>
        <a:bodyPr/>
        <a:lstStyle/>
        <a:p>
          <a:endParaRPr lang="en-GB" sz="600"/>
        </a:p>
      </dgm:t>
    </dgm:pt>
    <dgm:pt modelId="{EDA271AE-2528-432E-89E6-C3670E10B68D}" type="sibTrans" cxnId="{016AEFA0-F9F9-4D8F-B5E0-A70B9F5FBFC7}">
      <dgm:prSet custT="1"/>
      <dgm:spPr>
        <a:noFill/>
        <a:ln>
          <a:noFill/>
        </a:ln>
      </dgm:spPr>
      <dgm:t>
        <a:bodyPr/>
        <a:lstStyle/>
        <a:p>
          <a:endParaRPr lang="en-GB" sz="600"/>
        </a:p>
      </dgm:t>
    </dgm:pt>
    <dgm:pt modelId="{F5BA8C0B-2943-4ABD-A7C2-756214F50C06}">
      <dgm:prSet custT="1"/>
      <dgm:spPr>
        <a:solidFill>
          <a:srgbClr val="7360F8"/>
        </a:solidFill>
      </dgm:spPr>
      <dgm:t>
        <a:bodyPr/>
        <a:lstStyle/>
        <a:p>
          <a:r>
            <a:rPr lang="en-US" sz="700" b="1">
              <a:latin typeface="Rouna" pitchFamily="50" charset="0"/>
            </a:rPr>
            <a:t>Training </a:t>
          </a:r>
          <a:endParaRPr lang="en-GB" sz="700" b="1">
            <a:latin typeface="Rouna" pitchFamily="50" charset="0"/>
          </a:endParaRPr>
        </a:p>
        <a:p>
          <a:pPr rtl="0"/>
          <a:r>
            <a:rPr lang="en-US" sz="700" b="1">
              <a:latin typeface="Rouna"/>
            </a:rPr>
            <a:t>Development Officer</a:t>
          </a:r>
        </a:p>
      </dgm:t>
    </dgm:pt>
    <dgm:pt modelId="{07E674CC-86D2-4EED-96AE-4F5A81C8350F}" type="parTrans" cxnId="{A21E98FA-DC36-4AFE-920F-5D6900AB8DB5}">
      <dgm:prSet/>
      <dgm:spPr/>
      <dgm:t>
        <a:bodyPr/>
        <a:lstStyle/>
        <a:p>
          <a:endParaRPr lang="en-GB">
            <a:solidFill>
              <a:srgbClr val="3C138C"/>
            </a:solidFill>
          </a:endParaRPr>
        </a:p>
      </dgm:t>
    </dgm:pt>
    <dgm:pt modelId="{C4D29BF9-1179-440B-9FDF-11D686DEA316}" type="sibTrans" cxnId="{A21E98FA-DC36-4AFE-920F-5D6900AB8DB5}">
      <dgm:prSet/>
      <dgm:spPr>
        <a:solidFill>
          <a:srgbClr val="FEF3E2">
            <a:alpha val="90000"/>
          </a:srgbClr>
        </a:solidFill>
        <a:ln>
          <a:solidFill>
            <a:srgbClr val="FEF3E2"/>
          </a:solidFill>
        </a:ln>
      </dgm:spPr>
      <dgm:t>
        <a:bodyPr/>
        <a:lstStyle/>
        <a:p>
          <a:endParaRPr lang="en-GB"/>
        </a:p>
      </dgm:t>
    </dgm:pt>
    <dgm:pt modelId="{B303C572-0BF8-4BDC-8965-64D589A12FB2}">
      <dgm:prSet/>
      <dgm:spPr>
        <a:solidFill>
          <a:srgbClr val="6697D1"/>
        </a:solidFill>
      </dgm:spPr>
      <dgm:t>
        <a:bodyPr/>
        <a:lstStyle/>
        <a:p>
          <a:r>
            <a:rPr lang="en-US" b="1">
              <a:solidFill>
                <a:schemeClr val="tx1"/>
              </a:solidFill>
              <a:latin typeface="Rouna"/>
            </a:rPr>
            <a:t>Fundraising Officer</a:t>
          </a:r>
          <a:endParaRPr lang="en-GB" b="1">
            <a:solidFill>
              <a:schemeClr val="tx1"/>
            </a:solidFill>
            <a:latin typeface="Rouna"/>
          </a:endParaRPr>
        </a:p>
      </dgm:t>
    </dgm:pt>
    <dgm:pt modelId="{AB7E321F-71A2-40AC-A9E8-A62C77763B58}" type="parTrans" cxnId="{A74264FD-0A43-4637-9D02-C5BCAA3D635D}">
      <dgm:prSet/>
      <dgm:spPr/>
      <dgm:t>
        <a:bodyPr/>
        <a:lstStyle/>
        <a:p>
          <a:endParaRPr lang="en-GB"/>
        </a:p>
      </dgm:t>
    </dgm:pt>
    <dgm:pt modelId="{9FCA14E2-C6E4-4B71-A2DB-3CA2CCCA4F6D}" type="sibTrans" cxnId="{A74264FD-0A43-4637-9D02-C5BCAA3D635D}">
      <dgm:prSet/>
      <dgm:spPr>
        <a:solidFill>
          <a:srgbClr val="FEF3E2">
            <a:alpha val="90000"/>
          </a:srgbClr>
        </a:solidFill>
        <a:ln>
          <a:solidFill>
            <a:srgbClr val="FEF3E2"/>
          </a:solidFill>
        </a:ln>
      </dgm:spPr>
      <dgm:t>
        <a:bodyPr/>
        <a:lstStyle/>
        <a:p>
          <a:endParaRPr lang="en-GB"/>
        </a:p>
      </dgm:t>
    </dgm:pt>
    <dgm:pt modelId="{74C756E4-B826-49E6-9631-BF9A2E0766E2}">
      <dgm:prSet/>
      <dgm:spPr>
        <a:solidFill>
          <a:srgbClr val="7360F8"/>
        </a:solidFill>
      </dgm:spPr>
      <dgm:t>
        <a:bodyPr/>
        <a:lstStyle/>
        <a:p>
          <a:r>
            <a:rPr lang="en-US" b="1">
              <a:latin typeface="Rouna" pitchFamily="50" charset="0"/>
            </a:rPr>
            <a:t>Digital Bereavement Support Advisor</a:t>
          </a:r>
          <a:endParaRPr lang="en-GB" b="1">
            <a:latin typeface="Rouna" pitchFamily="50" charset="0"/>
          </a:endParaRPr>
        </a:p>
      </dgm:t>
    </dgm:pt>
    <dgm:pt modelId="{3DE3FBCB-90F3-4CE9-93E2-0C95B5ED7B35}" type="parTrans" cxnId="{1072E153-4983-4780-8225-FB850022A2AB}">
      <dgm:prSet/>
      <dgm:spPr/>
      <dgm:t>
        <a:bodyPr/>
        <a:lstStyle/>
        <a:p>
          <a:endParaRPr lang="en-GB"/>
        </a:p>
      </dgm:t>
    </dgm:pt>
    <dgm:pt modelId="{218DFE73-4743-4C93-9A6F-8C6131CC735B}" type="sibTrans" cxnId="{1072E153-4983-4780-8225-FB850022A2AB}">
      <dgm:prSet/>
      <dgm:spPr>
        <a:solidFill>
          <a:srgbClr val="FEF3E2">
            <a:alpha val="90000"/>
          </a:srgbClr>
        </a:solidFill>
        <a:ln>
          <a:solidFill>
            <a:srgbClr val="FEF3E2"/>
          </a:solidFill>
        </a:ln>
      </dgm:spPr>
      <dgm:t>
        <a:bodyPr/>
        <a:lstStyle/>
        <a:p>
          <a:endParaRPr lang="en-GB"/>
        </a:p>
      </dgm:t>
    </dgm:pt>
    <dgm:pt modelId="{9723C119-B4C2-456F-83D3-A55EF093893B}" type="pres">
      <dgm:prSet presAssocID="{2C6326BF-DC57-4D60-987D-3E2DA973E9DC}" presName="hierChild1" presStyleCnt="0">
        <dgm:presLayoutVars>
          <dgm:orgChart val="1"/>
          <dgm:chPref val="1"/>
          <dgm:dir/>
          <dgm:animOne val="branch"/>
          <dgm:animLvl val="lvl"/>
          <dgm:resizeHandles/>
        </dgm:presLayoutVars>
      </dgm:prSet>
      <dgm:spPr/>
    </dgm:pt>
    <dgm:pt modelId="{42360C0F-738A-4DEE-AE0C-300752A76E68}" type="pres">
      <dgm:prSet presAssocID="{AE1D189A-0CB5-4364-BD6F-B913E0E8568A}" presName="hierRoot1" presStyleCnt="0">
        <dgm:presLayoutVars>
          <dgm:hierBranch val="init"/>
        </dgm:presLayoutVars>
      </dgm:prSet>
      <dgm:spPr/>
    </dgm:pt>
    <dgm:pt modelId="{CA29C171-E408-4595-8850-2D2D9DF777FD}" type="pres">
      <dgm:prSet presAssocID="{AE1D189A-0CB5-4364-BD6F-B913E0E8568A}" presName="rootComposite1" presStyleCnt="0"/>
      <dgm:spPr/>
    </dgm:pt>
    <dgm:pt modelId="{890FFE34-7A3A-4AA3-BF2C-93F4DEE885D0}" type="pres">
      <dgm:prSet presAssocID="{AE1D189A-0CB5-4364-BD6F-B913E0E8568A}" presName="rootText1" presStyleLbl="node0" presStyleIdx="0" presStyleCnt="1" custScaleX="138338" custScaleY="140467" custLinFactY="-6712" custLinFactNeighborX="3023" custLinFactNeighborY="-100000">
        <dgm:presLayoutVars>
          <dgm:chMax/>
          <dgm:chPref val="3"/>
        </dgm:presLayoutVars>
      </dgm:prSet>
      <dgm:spPr/>
    </dgm:pt>
    <dgm:pt modelId="{0D647C3F-BDCE-4C29-9DA7-D22CFB631A38}" type="pres">
      <dgm:prSet presAssocID="{AE1D189A-0CB5-4364-BD6F-B913E0E8568A}" presName="titleText1" presStyleLbl="fgAcc0" presStyleIdx="0" presStyleCnt="1">
        <dgm:presLayoutVars>
          <dgm:chMax val="0"/>
          <dgm:chPref val="0"/>
        </dgm:presLayoutVars>
      </dgm:prSet>
      <dgm:spPr/>
    </dgm:pt>
    <dgm:pt modelId="{8C5629AE-F221-409C-9675-34524C853063}" type="pres">
      <dgm:prSet presAssocID="{AE1D189A-0CB5-4364-BD6F-B913E0E8568A}" presName="rootConnector1" presStyleLbl="node1" presStyleIdx="0" presStyleCnt="26"/>
      <dgm:spPr/>
    </dgm:pt>
    <dgm:pt modelId="{106CE60B-F78F-4A4F-BA62-D0C13037B644}" type="pres">
      <dgm:prSet presAssocID="{AE1D189A-0CB5-4364-BD6F-B913E0E8568A}" presName="hierChild2" presStyleCnt="0"/>
      <dgm:spPr/>
    </dgm:pt>
    <dgm:pt modelId="{D47DAFD2-74C0-4929-AE12-DC1A00DC682E}" type="pres">
      <dgm:prSet presAssocID="{4D4BCFD0-1815-4D4C-8C8D-182CCBC4957A}" presName="Name37" presStyleLbl="parChTrans1D2" presStyleIdx="0" presStyleCnt="5"/>
      <dgm:spPr/>
    </dgm:pt>
    <dgm:pt modelId="{7B70EAAB-2098-4E91-902F-E58CE0E10EB4}" type="pres">
      <dgm:prSet presAssocID="{A4433F59-1A64-4EFF-9ED1-2B5B34A49E91}" presName="hierRoot2" presStyleCnt="0">
        <dgm:presLayoutVars>
          <dgm:hierBranch val="init"/>
        </dgm:presLayoutVars>
      </dgm:prSet>
      <dgm:spPr/>
    </dgm:pt>
    <dgm:pt modelId="{93EBAA63-A640-46A6-ACCA-4EDEB09A465F}" type="pres">
      <dgm:prSet presAssocID="{A4433F59-1A64-4EFF-9ED1-2B5B34A49E91}" presName="rootComposite" presStyleCnt="0"/>
      <dgm:spPr/>
    </dgm:pt>
    <dgm:pt modelId="{2BCC29C5-ACB5-4AAC-85F4-DCC644A12DCE}" type="pres">
      <dgm:prSet presAssocID="{A4433F59-1A64-4EFF-9ED1-2B5B34A49E91}" presName="rootText" presStyleLbl="node1" presStyleIdx="0" presStyleCnt="26" custScaleX="136303" custScaleY="123460">
        <dgm:presLayoutVars>
          <dgm:chMax/>
          <dgm:chPref val="3"/>
        </dgm:presLayoutVars>
      </dgm:prSet>
      <dgm:spPr/>
    </dgm:pt>
    <dgm:pt modelId="{AD76F555-9B37-4647-AED1-9F7035332A0E}" type="pres">
      <dgm:prSet presAssocID="{A4433F59-1A64-4EFF-9ED1-2B5B34A49E91}" presName="titleText2" presStyleLbl="fgAcc1" presStyleIdx="0" presStyleCnt="26">
        <dgm:presLayoutVars>
          <dgm:chMax val="0"/>
          <dgm:chPref val="0"/>
        </dgm:presLayoutVars>
      </dgm:prSet>
      <dgm:spPr/>
    </dgm:pt>
    <dgm:pt modelId="{2425A922-7B0D-48BA-A4A1-A85D3ED94D4B}" type="pres">
      <dgm:prSet presAssocID="{A4433F59-1A64-4EFF-9ED1-2B5B34A49E91}" presName="rootConnector" presStyleLbl="node2" presStyleIdx="0" presStyleCnt="0"/>
      <dgm:spPr/>
    </dgm:pt>
    <dgm:pt modelId="{D5CA6CDA-2742-4A51-ABFF-EF1239FA4CCC}" type="pres">
      <dgm:prSet presAssocID="{A4433F59-1A64-4EFF-9ED1-2B5B34A49E91}" presName="hierChild4" presStyleCnt="0"/>
      <dgm:spPr/>
    </dgm:pt>
    <dgm:pt modelId="{B1532D2C-B7BB-4298-8327-D5CC924BAB0E}" type="pres">
      <dgm:prSet presAssocID="{CB2F846E-9BD4-40BE-B981-CBFB8ACF3603}" presName="Name37" presStyleLbl="parChTrans1D3" presStyleIdx="0" presStyleCnt="13"/>
      <dgm:spPr/>
    </dgm:pt>
    <dgm:pt modelId="{F729DD65-AFA2-432B-B627-9437905EF412}" type="pres">
      <dgm:prSet presAssocID="{A862622C-DD4F-4CFA-9AD0-70CECC37A79D}" presName="hierRoot2" presStyleCnt="0">
        <dgm:presLayoutVars>
          <dgm:hierBranch val="init"/>
        </dgm:presLayoutVars>
      </dgm:prSet>
      <dgm:spPr/>
    </dgm:pt>
    <dgm:pt modelId="{BEDC18DB-5A8F-4541-B4B5-C1DBAD6C4D0F}" type="pres">
      <dgm:prSet presAssocID="{A862622C-DD4F-4CFA-9AD0-70CECC37A79D}" presName="rootComposite" presStyleCnt="0"/>
      <dgm:spPr/>
    </dgm:pt>
    <dgm:pt modelId="{8F20E73E-A749-4E6D-A467-0062FDB89315}" type="pres">
      <dgm:prSet presAssocID="{A862622C-DD4F-4CFA-9AD0-70CECC37A79D}" presName="rootText" presStyleLbl="node1" presStyleIdx="1" presStyleCnt="26" custScaleX="114957" custScaleY="142593">
        <dgm:presLayoutVars>
          <dgm:chMax/>
          <dgm:chPref val="3"/>
        </dgm:presLayoutVars>
      </dgm:prSet>
      <dgm:spPr/>
    </dgm:pt>
    <dgm:pt modelId="{6703AC43-0554-4851-94DA-B7E9FCE01A07}" type="pres">
      <dgm:prSet presAssocID="{A862622C-DD4F-4CFA-9AD0-70CECC37A79D}" presName="titleText2" presStyleLbl="fgAcc1" presStyleIdx="1" presStyleCnt="26">
        <dgm:presLayoutVars>
          <dgm:chMax val="0"/>
          <dgm:chPref val="0"/>
        </dgm:presLayoutVars>
      </dgm:prSet>
      <dgm:spPr/>
    </dgm:pt>
    <dgm:pt modelId="{472FD1EB-80DB-400D-B6C2-E113BEEA9CA9}" type="pres">
      <dgm:prSet presAssocID="{A862622C-DD4F-4CFA-9AD0-70CECC37A79D}" presName="rootConnector" presStyleLbl="node3" presStyleIdx="0" presStyleCnt="0"/>
      <dgm:spPr/>
    </dgm:pt>
    <dgm:pt modelId="{47CD394B-2C4B-41F5-8FE8-B49A7A8A8E85}" type="pres">
      <dgm:prSet presAssocID="{A862622C-DD4F-4CFA-9AD0-70CECC37A79D}" presName="hierChild4" presStyleCnt="0"/>
      <dgm:spPr/>
    </dgm:pt>
    <dgm:pt modelId="{77CE8AEC-AFAA-442E-9A67-D8A5205878E1}" type="pres">
      <dgm:prSet presAssocID="{A862622C-DD4F-4CFA-9AD0-70CECC37A79D}" presName="hierChild5" presStyleCnt="0"/>
      <dgm:spPr/>
    </dgm:pt>
    <dgm:pt modelId="{1DBFEA68-3278-428C-B1EF-3AFDA33CB883}" type="pres">
      <dgm:prSet presAssocID="{6493BF55-C182-494B-8050-A50B6F2F96D4}" presName="Name37" presStyleLbl="parChTrans1D3" presStyleIdx="1" presStyleCnt="13"/>
      <dgm:spPr/>
    </dgm:pt>
    <dgm:pt modelId="{796F9087-D317-4D57-9841-68213AF3DA46}" type="pres">
      <dgm:prSet presAssocID="{E3687069-E4FC-4C18-8ADF-5B91F5E2B9E8}" presName="hierRoot2" presStyleCnt="0">
        <dgm:presLayoutVars>
          <dgm:hierBranch val="init"/>
        </dgm:presLayoutVars>
      </dgm:prSet>
      <dgm:spPr/>
    </dgm:pt>
    <dgm:pt modelId="{BC76C66D-01FC-4D03-BEB4-50134AA17137}" type="pres">
      <dgm:prSet presAssocID="{E3687069-E4FC-4C18-8ADF-5B91F5E2B9E8}" presName="rootComposite" presStyleCnt="0"/>
      <dgm:spPr/>
    </dgm:pt>
    <dgm:pt modelId="{B8A92F9C-4E50-4BF9-A5E7-1D485A8BEB8A}" type="pres">
      <dgm:prSet presAssocID="{E3687069-E4FC-4C18-8ADF-5B91F5E2B9E8}" presName="rootText" presStyleLbl="node1" presStyleIdx="2" presStyleCnt="26" custScaleX="112392" custScaleY="149914">
        <dgm:presLayoutVars>
          <dgm:chMax/>
          <dgm:chPref val="3"/>
        </dgm:presLayoutVars>
      </dgm:prSet>
      <dgm:spPr/>
    </dgm:pt>
    <dgm:pt modelId="{65FF3046-7C4B-4E17-97E5-ABBF92A01E10}" type="pres">
      <dgm:prSet presAssocID="{E3687069-E4FC-4C18-8ADF-5B91F5E2B9E8}" presName="titleText2" presStyleLbl="fgAcc1" presStyleIdx="2" presStyleCnt="26">
        <dgm:presLayoutVars>
          <dgm:chMax val="0"/>
          <dgm:chPref val="0"/>
        </dgm:presLayoutVars>
      </dgm:prSet>
      <dgm:spPr/>
    </dgm:pt>
    <dgm:pt modelId="{EB5377E0-DE22-4C2F-A676-2E9713E0D795}" type="pres">
      <dgm:prSet presAssocID="{E3687069-E4FC-4C18-8ADF-5B91F5E2B9E8}" presName="rootConnector" presStyleLbl="node3" presStyleIdx="0" presStyleCnt="0"/>
      <dgm:spPr/>
    </dgm:pt>
    <dgm:pt modelId="{5037BA01-082E-4BE4-95AA-31AC15285F85}" type="pres">
      <dgm:prSet presAssocID="{E3687069-E4FC-4C18-8ADF-5B91F5E2B9E8}" presName="hierChild4" presStyleCnt="0"/>
      <dgm:spPr/>
    </dgm:pt>
    <dgm:pt modelId="{A9AFA682-5F9D-42C1-A787-3F93202C3B7B}" type="pres">
      <dgm:prSet presAssocID="{E3687069-E4FC-4C18-8ADF-5B91F5E2B9E8}" presName="hierChild5" presStyleCnt="0"/>
      <dgm:spPr/>
    </dgm:pt>
    <dgm:pt modelId="{F01AD9A5-5D90-4916-8C15-6A43366D6C24}" type="pres">
      <dgm:prSet presAssocID="{A4433F59-1A64-4EFF-9ED1-2B5B34A49E91}" presName="hierChild5" presStyleCnt="0"/>
      <dgm:spPr/>
    </dgm:pt>
    <dgm:pt modelId="{E8D09B65-CFAC-4C71-B081-2BE38732D94E}" type="pres">
      <dgm:prSet presAssocID="{4AF70689-A371-400B-B64E-BBF47F88FBCD}" presName="Name37" presStyleLbl="parChTrans1D2" presStyleIdx="1" presStyleCnt="5"/>
      <dgm:spPr/>
    </dgm:pt>
    <dgm:pt modelId="{F1883CF7-1052-43A2-8027-DC35EAF071BF}" type="pres">
      <dgm:prSet presAssocID="{06BEA93D-8F9A-4098-85B9-E127C161630F}" presName="hierRoot2" presStyleCnt="0">
        <dgm:presLayoutVars>
          <dgm:hierBranch val="init"/>
        </dgm:presLayoutVars>
      </dgm:prSet>
      <dgm:spPr/>
    </dgm:pt>
    <dgm:pt modelId="{CA7C5C67-FBF3-4653-8CC7-054C729A046C}" type="pres">
      <dgm:prSet presAssocID="{06BEA93D-8F9A-4098-85B9-E127C161630F}" presName="rootComposite" presStyleCnt="0"/>
      <dgm:spPr/>
    </dgm:pt>
    <dgm:pt modelId="{0E8F2590-97B5-49DC-9910-09A78B633EF2}" type="pres">
      <dgm:prSet presAssocID="{06BEA93D-8F9A-4098-85B9-E127C161630F}" presName="rootText" presStyleLbl="node1" presStyleIdx="3" presStyleCnt="26" custScaleX="125751" custScaleY="140456" custLinFactNeighborX="44849" custLinFactNeighborY="-6188">
        <dgm:presLayoutVars>
          <dgm:chMax/>
          <dgm:chPref val="3"/>
        </dgm:presLayoutVars>
      </dgm:prSet>
      <dgm:spPr/>
    </dgm:pt>
    <dgm:pt modelId="{B6A795EF-C587-439F-8531-06FC9CFE815F}" type="pres">
      <dgm:prSet presAssocID="{06BEA93D-8F9A-4098-85B9-E127C161630F}" presName="titleText2" presStyleLbl="fgAcc1" presStyleIdx="3" presStyleCnt="26">
        <dgm:presLayoutVars>
          <dgm:chMax val="0"/>
          <dgm:chPref val="0"/>
        </dgm:presLayoutVars>
      </dgm:prSet>
      <dgm:spPr/>
    </dgm:pt>
    <dgm:pt modelId="{53247E31-B2B7-4B55-BAA6-A6344BAE6AFE}" type="pres">
      <dgm:prSet presAssocID="{06BEA93D-8F9A-4098-85B9-E127C161630F}" presName="rootConnector" presStyleLbl="node2" presStyleIdx="0" presStyleCnt="0"/>
      <dgm:spPr/>
    </dgm:pt>
    <dgm:pt modelId="{98839603-F2C0-4149-B0E6-78286FEB3FA3}" type="pres">
      <dgm:prSet presAssocID="{06BEA93D-8F9A-4098-85B9-E127C161630F}" presName="hierChild4" presStyleCnt="0"/>
      <dgm:spPr/>
    </dgm:pt>
    <dgm:pt modelId="{5B0689CE-2702-4031-A3A7-7A8C64749171}" type="pres">
      <dgm:prSet presAssocID="{2FC7E2B0-8AB1-4542-A501-16F17FA11CED}" presName="Name37" presStyleLbl="parChTrans1D3" presStyleIdx="2" presStyleCnt="13"/>
      <dgm:spPr/>
    </dgm:pt>
    <dgm:pt modelId="{AB745CCD-5F66-4A0C-AF3C-E8AFD778C025}" type="pres">
      <dgm:prSet presAssocID="{21B3DA8E-D9C2-4A38-A5CB-5B27EFAC6647}" presName="hierRoot2" presStyleCnt="0">
        <dgm:presLayoutVars>
          <dgm:hierBranch val="init"/>
        </dgm:presLayoutVars>
      </dgm:prSet>
      <dgm:spPr/>
    </dgm:pt>
    <dgm:pt modelId="{70403A6E-054E-4545-BFE2-B74944E6B966}" type="pres">
      <dgm:prSet presAssocID="{21B3DA8E-D9C2-4A38-A5CB-5B27EFAC6647}" presName="rootComposite" presStyleCnt="0"/>
      <dgm:spPr/>
    </dgm:pt>
    <dgm:pt modelId="{AE2E5D95-5AC9-4114-9249-0AB1E6C0EE7D}" type="pres">
      <dgm:prSet presAssocID="{21B3DA8E-D9C2-4A38-A5CB-5B27EFAC6647}" presName="rootText" presStyleLbl="node1" presStyleIdx="4" presStyleCnt="26" custScaleX="111927" custScaleY="165108" custLinFactNeighborX="-14213" custLinFactNeighborY="-7486">
        <dgm:presLayoutVars>
          <dgm:chMax/>
          <dgm:chPref val="3"/>
        </dgm:presLayoutVars>
      </dgm:prSet>
      <dgm:spPr/>
    </dgm:pt>
    <dgm:pt modelId="{4A249C6F-E897-4265-9C38-1D914D4095DF}" type="pres">
      <dgm:prSet presAssocID="{21B3DA8E-D9C2-4A38-A5CB-5B27EFAC6647}" presName="titleText2" presStyleLbl="fgAcc1" presStyleIdx="4" presStyleCnt="26">
        <dgm:presLayoutVars>
          <dgm:chMax val="0"/>
          <dgm:chPref val="0"/>
        </dgm:presLayoutVars>
      </dgm:prSet>
      <dgm:spPr/>
    </dgm:pt>
    <dgm:pt modelId="{D7B2BE4F-311F-4239-9B20-C9D1F5F259DB}" type="pres">
      <dgm:prSet presAssocID="{21B3DA8E-D9C2-4A38-A5CB-5B27EFAC6647}" presName="rootConnector" presStyleLbl="node3" presStyleIdx="0" presStyleCnt="0"/>
      <dgm:spPr/>
    </dgm:pt>
    <dgm:pt modelId="{95659F56-DD1C-4565-8191-87A291A42BD3}" type="pres">
      <dgm:prSet presAssocID="{21B3DA8E-D9C2-4A38-A5CB-5B27EFAC6647}" presName="hierChild4" presStyleCnt="0"/>
      <dgm:spPr/>
    </dgm:pt>
    <dgm:pt modelId="{714B76F3-506A-4BAD-8028-B1060DC95DB5}" type="pres">
      <dgm:prSet presAssocID="{21B3DA8E-D9C2-4A38-A5CB-5B27EFAC6647}" presName="hierChild5" presStyleCnt="0"/>
      <dgm:spPr/>
    </dgm:pt>
    <dgm:pt modelId="{0D709172-1916-437D-81B2-98D8AEB5DB1E}" type="pres">
      <dgm:prSet presAssocID="{3DE3FBCB-90F3-4CE9-93E2-0C95B5ED7B35}" presName="Name37" presStyleLbl="parChTrans1D3" presStyleIdx="3" presStyleCnt="13"/>
      <dgm:spPr/>
    </dgm:pt>
    <dgm:pt modelId="{F9943BE2-74B9-409C-9192-FCB9C9976543}" type="pres">
      <dgm:prSet presAssocID="{74C756E4-B826-49E6-9631-BF9A2E0766E2}" presName="hierRoot2" presStyleCnt="0">
        <dgm:presLayoutVars>
          <dgm:hierBranch val="init"/>
        </dgm:presLayoutVars>
      </dgm:prSet>
      <dgm:spPr/>
    </dgm:pt>
    <dgm:pt modelId="{01549128-AAD5-4C00-A3EC-79DE6ED8654E}" type="pres">
      <dgm:prSet presAssocID="{74C756E4-B826-49E6-9631-BF9A2E0766E2}" presName="rootComposite" presStyleCnt="0"/>
      <dgm:spPr/>
    </dgm:pt>
    <dgm:pt modelId="{D1C03FDC-5A15-417C-8102-0A25E18D556D}" type="pres">
      <dgm:prSet presAssocID="{74C756E4-B826-49E6-9631-BF9A2E0766E2}" presName="rootText" presStyleLbl="node1" presStyleIdx="5" presStyleCnt="26" custScaleX="111927" custScaleY="165108" custLinFactNeighborX="-14213" custLinFactNeighborY="-7486">
        <dgm:presLayoutVars>
          <dgm:chMax/>
          <dgm:chPref val="3"/>
        </dgm:presLayoutVars>
      </dgm:prSet>
      <dgm:spPr/>
    </dgm:pt>
    <dgm:pt modelId="{2F943A10-15E1-47EA-8D8B-164AC3A56146}" type="pres">
      <dgm:prSet presAssocID="{74C756E4-B826-49E6-9631-BF9A2E0766E2}" presName="titleText2" presStyleLbl="fgAcc1" presStyleIdx="5" presStyleCnt="26" custLinFactY="365108" custLinFactNeighborX="13899" custLinFactNeighborY="400000">
        <dgm:presLayoutVars>
          <dgm:chMax val="0"/>
          <dgm:chPref val="0"/>
        </dgm:presLayoutVars>
      </dgm:prSet>
      <dgm:spPr/>
    </dgm:pt>
    <dgm:pt modelId="{E2F1A544-8D38-4A2F-ADFC-CDFE28BF3372}" type="pres">
      <dgm:prSet presAssocID="{74C756E4-B826-49E6-9631-BF9A2E0766E2}" presName="rootConnector" presStyleLbl="node3" presStyleIdx="0" presStyleCnt="0"/>
      <dgm:spPr/>
    </dgm:pt>
    <dgm:pt modelId="{F03AB3B7-B2B5-4072-8537-3000475B0061}" type="pres">
      <dgm:prSet presAssocID="{74C756E4-B826-49E6-9631-BF9A2E0766E2}" presName="hierChild4" presStyleCnt="0"/>
      <dgm:spPr/>
    </dgm:pt>
    <dgm:pt modelId="{39BBDB5D-D6D7-4A39-9FF4-44349DA93ED7}" type="pres">
      <dgm:prSet presAssocID="{74C756E4-B826-49E6-9631-BF9A2E0766E2}" presName="hierChild5" presStyleCnt="0"/>
      <dgm:spPr/>
    </dgm:pt>
    <dgm:pt modelId="{8C7F3C7B-940E-4152-B36D-D1CABFEBEF20}" type="pres">
      <dgm:prSet presAssocID="{36C81E87-DA4B-431A-8343-AC622B39A82D}" presName="Name37" presStyleLbl="parChTrans1D3" presStyleIdx="4" presStyleCnt="13"/>
      <dgm:spPr/>
    </dgm:pt>
    <dgm:pt modelId="{C1A0999A-86A6-4589-A6C3-05A10F229ED5}" type="pres">
      <dgm:prSet presAssocID="{5CF7F9AB-2126-4107-89B7-6AED66C4DA84}" presName="hierRoot2" presStyleCnt="0">
        <dgm:presLayoutVars>
          <dgm:hierBranch val="init"/>
        </dgm:presLayoutVars>
      </dgm:prSet>
      <dgm:spPr/>
    </dgm:pt>
    <dgm:pt modelId="{59321B8A-AF61-4609-9DFA-27D35CFEA7FE}" type="pres">
      <dgm:prSet presAssocID="{5CF7F9AB-2126-4107-89B7-6AED66C4DA84}" presName="rootComposite" presStyleCnt="0"/>
      <dgm:spPr/>
    </dgm:pt>
    <dgm:pt modelId="{510004CE-4487-49EB-9EA8-105548D5EA36}" type="pres">
      <dgm:prSet presAssocID="{5CF7F9AB-2126-4107-89B7-6AED66C4DA84}" presName="rootText" presStyleLbl="node1" presStyleIdx="6" presStyleCnt="26" custScaleX="110862" custScaleY="168336" custLinFactNeighborX="-15505">
        <dgm:presLayoutVars>
          <dgm:chMax/>
          <dgm:chPref val="3"/>
        </dgm:presLayoutVars>
      </dgm:prSet>
      <dgm:spPr/>
    </dgm:pt>
    <dgm:pt modelId="{9ECF8ED8-576B-4383-89A7-82F73F748682}" type="pres">
      <dgm:prSet presAssocID="{5CF7F9AB-2126-4107-89B7-6AED66C4DA84}" presName="titleText2" presStyleLbl="fgAcc1" presStyleIdx="6" presStyleCnt="26">
        <dgm:presLayoutVars>
          <dgm:chMax val="0"/>
          <dgm:chPref val="0"/>
        </dgm:presLayoutVars>
      </dgm:prSet>
      <dgm:spPr/>
    </dgm:pt>
    <dgm:pt modelId="{1B3FEEF2-0447-4AB2-B3FC-504DB5049D48}" type="pres">
      <dgm:prSet presAssocID="{5CF7F9AB-2126-4107-89B7-6AED66C4DA84}" presName="rootConnector" presStyleLbl="node3" presStyleIdx="0" presStyleCnt="0"/>
      <dgm:spPr/>
    </dgm:pt>
    <dgm:pt modelId="{BDAB5C15-7A00-4E20-85BD-0DC7296EBB1B}" type="pres">
      <dgm:prSet presAssocID="{5CF7F9AB-2126-4107-89B7-6AED66C4DA84}" presName="hierChild4" presStyleCnt="0"/>
      <dgm:spPr/>
    </dgm:pt>
    <dgm:pt modelId="{5EFF72B2-79B5-4EA3-A552-D7A3450BAD81}" type="pres">
      <dgm:prSet presAssocID="{5CF7F9AB-2126-4107-89B7-6AED66C4DA84}" presName="hierChild5" presStyleCnt="0"/>
      <dgm:spPr/>
    </dgm:pt>
    <dgm:pt modelId="{B1A4CEB4-6F20-47DB-8B44-84851263FBB1}" type="pres">
      <dgm:prSet presAssocID="{23E24FA1-C804-49F5-848D-002D36C322C1}" presName="Name37" presStyleLbl="parChTrans1D3" presStyleIdx="5" presStyleCnt="13"/>
      <dgm:spPr/>
    </dgm:pt>
    <dgm:pt modelId="{274681C3-4155-4E94-8F15-FEBDCBE1BAD6}" type="pres">
      <dgm:prSet presAssocID="{D5AC000E-0F73-49EA-B82F-989ECF3D7F12}" presName="hierRoot2" presStyleCnt="0">
        <dgm:presLayoutVars>
          <dgm:hierBranch val="init"/>
        </dgm:presLayoutVars>
      </dgm:prSet>
      <dgm:spPr/>
    </dgm:pt>
    <dgm:pt modelId="{DAEF8BEC-173E-4709-BCED-FA972405FCDD}" type="pres">
      <dgm:prSet presAssocID="{D5AC000E-0F73-49EA-B82F-989ECF3D7F12}" presName="rootComposite" presStyleCnt="0"/>
      <dgm:spPr/>
    </dgm:pt>
    <dgm:pt modelId="{384F3591-EFB0-44E0-AF2F-0A28CB3B2174}" type="pres">
      <dgm:prSet presAssocID="{D5AC000E-0F73-49EA-B82F-989ECF3D7F12}" presName="rootText" presStyleLbl="node1" presStyleIdx="7" presStyleCnt="26" custScaleX="118013" custScaleY="170738" custLinFactNeighborX="-10337">
        <dgm:presLayoutVars>
          <dgm:chMax/>
          <dgm:chPref val="3"/>
        </dgm:presLayoutVars>
      </dgm:prSet>
      <dgm:spPr/>
    </dgm:pt>
    <dgm:pt modelId="{B236061C-E439-4850-9603-B2588D90084A}" type="pres">
      <dgm:prSet presAssocID="{D5AC000E-0F73-49EA-B82F-989ECF3D7F12}" presName="titleText2" presStyleLbl="fgAcc1" presStyleIdx="7" presStyleCnt="26">
        <dgm:presLayoutVars>
          <dgm:chMax val="0"/>
          <dgm:chPref val="0"/>
        </dgm:presLayoutVars>
      </dgm:prSet>
      <dgm:spPr/>
    </dgm:pt>
    <dgm:pt modelId="{F23944AB-5F4A-48B4-8B2C-D9C789C8FF6F}" type="pres">
      <dgm:prSet presAssocID="{D5AC000E-0F73-49EA-B82F-989ECF3D7F12}" presName="rootConnector" presStyleLbl="node3" presStyleIdx="0" presStyleCnt="0"/>
      <dgm:spPr/>
    </dgm:pt>
    <dgm:pt modelId="{D328021F-E36B-4D4E-A819-36866F6CC28B}" type="pres">
      <dgm:prSet presAssocID="{D5AC000E-0F73-49EA-B82F-989ECF3D7F12}" presName="hierChild4" presStyleCnt="0"/>
      <dgm:spPr/>
    </dgm:pt>
    <dgm:pt modelId="{83841B0D-EE2A-4721-A854-506E16FD9EDA}" type="pres">
      <dgm:prSet presAssocID="{BEE10C46-EBFA-4465-943C-DF1226F06470}" presName="Name37" presStyleLbl="parChTrans1D4" presStyleIdx="0" presStyleCnt="8"/>
      <dgm:spPr/>
    </dgm:pt>
    <dgm:pt modelId="{B524B597-F3BF-498B-9680-AA6E6BB19D11}" type="pres">
      <dgm:prSet presAssocID="{F172ED43-5026-44F7-8B73-62A03613C1FA}" presName="hierRoot2" presStyleCnt="0">
        <dgm:presLayoutVars>
          <dgm:hierBranch val="init"/>
        </dgm:presLayoutVars>
      </dgm:prSet>
      <dgm:spPr/>
    </dgm:pt>
    <dgm:pt modelId="{24925CA4-2E52-4E28-93A4-B693B1732923}" type="pres">
      <dgm:prSet presAssocID="{F172ED43-5026-44F7-8B73-62A03613C1FA}" presName="rootComposite" presStyleCnt="0"/>
      <dgm:spPr/>
    </dgm:pt>
    <dgm:pt modelId="{30F4F780-95F9-41C6-A667-2289B9E80E64}" type="pres">
      <dgm:prSet presAssocID="{F172ED43-5026-44F7-8B73-62A03613C1FA}" presName="rootText" presStyleLbl="node1" presStyleIdx="8" presStyleCnt="26" custScaleX="143092" custScaleY="168838" custLinFactNeighborX="7992" custLinFactNeighborY="10290">
        <dgm:presLayoutVars>
          <dgm:chMax/>
          <dgm:chPref val="3"/>
        </dgm:presLayoutVars>
      </dgm:prSet>
      <dgm:spPr/>
    </dgm:pt>
    <dgm:pt modelId="{D7E51742-21EC-4622-B371-53C0713C6085}" type="pres">
      <dgm:prSet presAssocID="{F172ED43-5026-44F7-8B73-62A03613C1FA}" presName="titleText2" presStyleLbl="fgAcc1" presStyleIdx="8" presStyleCnt="26">
        <dgm:presLayoutVars>
          <dgm:chMax val="0"/>
          <dgm:chPref val="0"/>
        </dgm:presLayoutVars>
      </dgm:prSet>
      <dgm:spPr/>
    </dgm:pt>
    <dgm:pt modelId="{20958A5D-5281-4EAC-9606-D77775C8D2B2}" type="pres">
      <dgm:prSet presAssocID="{F172ED43-5026-44F7-8B73-62A03613C1FA}" presName="rootConnector" presStyleLbl="node4" presStyleIdx="0" presStyleCnt="0"/>
      <dgm:spPr/>
    </dgm:pt>
    <dgm:pt modelId="{A8A0302F-E0D3-4CC7-B55A-D7A43C97A37D}" type="pres">
      <dgm:prSet presAssocID="{F172ED43-5026-44F7-8B73-62A03613C1FA}" presName="hierChild4" presStyleCnt="0"/>
      <dgm:spPr/>
    </dgm:pt>
    <dgm:pt modelId="{96BA9379-1342-4181-9920-BFEA4C929FEF}" type="pres">
      <dgm:prSet presAssocID="{F172ED43-5026-44F7-8B73-62A03613C1FA}" presName="hierChild5" presStyleCnt="0"/>
      <dgm:spPr/>
    </dgm:pt>
    <dgm:pt modelId="{EBB6A39E-B900-44EF-8869-C27A90749BC4}" type="pres">
      <dgm:prSet presAssocID="{07E674CC-86D2-4EED-96AE-4F5A81C8350F}" presName="Name37" presStyleLbl="parChTrans1D4" presStyleIdx="1" presStyleCnt="8"/>
      <dgm:spPr/>
    </dgm:pt>
    <dgm:pt modelId="{1076F36F-67CB-4B82-9FF2-5D6F91B6FC28}" type="pres">
      <dgm:prSet presAssocID="{F5BA8C0B-2943-4ABD-A7C2-756214F50C06}" presName="hierRoot2" presStyleCnt="0">
        <dgm:presLayoutVars>
          <dgm:hierBranch val="init"/>
        </dgm:presLayoutVars>
      </dgm:prSet>
      <dgm:spPr/>
    </dgm:pt>
    <dgm:pt modelId="{BD43A4A6-FA53-4249-98E2-DF8DF4D91987}" type="pres">
      <dgm:prSet presAssocID="{F5BA8C0B-2943-4ABD-A7C2-756214F50C06}" presName="rootComposite" presStyleCnt="0"/>
      <dgm:spPr/>
    </dgm:pt>
    <dgm:pt modelId="{6A80ACBC-3924-4665-84AB-3E8DCE96823A}" type="pres">
      <dgm:prSet presAssocID="{F5BA8C0B-2943-4ABD-A7C2-756214F50C06}" presName="rootText" presStyleLbl="node1" presStyleIdx="9" presStyleCnt="26" custScaleX="105065" custScaleY="166887" custLinFactNeighborX="411" custLinFactNeighborY="14262">
        <dgm:presLayoutVars>
          <dgm:chMax/>
          <dgm:chPref val="3"/>
        </dgm:presLayoutVars>
      </dgm:prSet>
      <dgm:spPr/>
    </dgm:pt>
    <dgm:pt modelId="{31E52982-056C-402E-B6D7-BEDF918345F9}" type="pres">
      <dgm:prSet presAssocID="{F5BA8C0B-2943-4ABD-A7C2-756214F50C06}" presName="titleText2" presStyleLbl="fgAcc1" presStyleIdx="9" presStyleCnt="26" custLinFactY="100000" custLinFactNeighborX="-19439" custLinFactNeighborY="172096">
        <dgm:presLayoutVars>
          <dgm:chMax val="0"/>
          <dgm:chPref val="0"/>
        </dgm:presLayoutVars>
      </dgm:prSet>
      <dgm:spPr/>
    </dgm:pt>
    <dgm:pt modelId="{0DEC836B-90AC-40D8-B6A1-DA822BC46036}" type="pres">
      <dgm:prSet presAssocID="{F5BA8C0B-2943-4ABD-A7C2-756214F50C06}" presName="rootConnector" presStyleLbl="node4" presStyleIdx="0" presStyleCnt="0"/>
      <dgm:spPr/>
    </dgm:pt>
    <dgm:pt modelId="{892BF956-9489-4548-817D-F964F0E6863F}" type="pres">
      <dgm:prSet presAssocID="{F5BA8C0B-2943-4ABD-A7C2-756214F50C06}" presName="hierChild4" presStyleCnt="0"/>
      <dgm:spPr/>
    </dgm:pt>
    <dgm:pt modelId="{77219676-8C18-4C5E-9253-73D2DFB35D77}" type="pres">
      <dgm:prSet presAssocID="{F5BA8C0B-2943-4ABD-A7C2-756214F50C06}" presName="hierChild5" presStyleCnt="0"/>
      <dgm:spPr/>
    </dgm:pt>
    <dgm:pt modelId="{FD2C47DF-CA37-425F-959F-1B01EF184A31}" type="pres">
      <dgm:prSet presAssocID="{D5AC000E-0F73-49EA-B82F-989ECF3D7F12}" presName="hierChild5" presStyleCnt="0"/>
      <dgm:spPr/>
    </dgm:pt>
    <dgm:pt modelId="{CBE23FCA-E831-49AF-8B1E-85FCB3FD4159}" type="pres">
      <dgm:prSet presAssocID="{06C0312D-C4F6-4391-8FE6-13392845F944}" presName="Name37" presStyleLbl="parChTrans1D3" presStyleIdx="6" presStyleCnt="13"/>
      <dgm:spPr/>
    </dgm:pt>
    <dgm:pt modelId="{3681C029-D38E-4713-9AFC-06024A4CD7DA}" type="pres">
      <dgm:prSet presAssocID="{1674EB1A-46A2-4CCC-AE4B-3EB3F07111F3}" presName="hierRoot2" presStyleCnt="0">
        <dgm:presLayoutVars>
          <dgm:hierBranch val="init"/>
        </dgm:presLayoutVars>
      </dgm:prSet>
      <dgm:spPr/>
    </dgm:pt>
    <dgm:pt modelId="{DBC1DA7D-C2F6-4A48-B28D-BA8DC95AF0A1}" type="pres">
      <dgm:prSet presAssocID="{1674EB1A-46A2-4CCC-AE4B-3EB3F07111F3}" presName="rootComposite" presStyleCnt="0"/>
      <dgm:spPr/>
    </dgm:pt>
    <dgm:pt modelId="{539FB356-DB31-4B47-BFD7-38690C30F7BF}" type="pres">
      <dgm:prSet presAssocID="{1674EB1A-46A2-4CCC-AE4B-3EB3F07111F3}" presName="rootText" presStyleLbl="node1" presStyleIdx="10" presStyleCnt="26" custScaleX="144116" custScaleY="175900" custLinFactNeighborX="-15505" custLinFactNeighborY="-4991">
        <dgm:presLayoutVars>
          <dgm:chMax/>
          <dgm:chPref val="3"/>
        </dgm:presLayoutVars>
      </dgm:prSet>
      <dgm:spPr/>
    </dgm:pt>
    <dgm:pt modelId="{75AC22A6-3FFB-456A-B271-FE5B2C232323}" type="pres">
      <dgm:prSet presAssocID="{1674EB1A-46A2-4CCC-AE4B-3EB3F07111F3}" presName="titleText2" presStyleLbl="fgAcc1" presStyleIdx="10" presStyleCnt="26">
        <dgm:presLayoutVars>
          <dgm:chMax val="0"/>
          <dgm:chPref val="0"/>
        </dgm:presLayoutVars>
      </dgm:prSet>
      <dgm:spPr/>
    </dgm:pt>
    <dgm:pt modelId="{7EA19225-AE52-4828-A4FD-831C392B1C34}" type="pres">
      <dgm:prSet presAssocID="{1674EB1A-46A2-4CCC-AE4B-3EB3F07111F3}" presName="rootConnector" presStyleLbl="node3" presStyleIdx="0" presStyleCnt="0"/>
      <dgm:spPr/>
    </dgm:pt>
    <dgm:pt modelId="{0EC99626-1BDB-4188-AC14-843B6F7F046C}" type="pres">
      <dgm:prSet presAssocID="{1674EB1A-46A2-4CCC-AE4B-3EB3F07111F3}" presName="hierChild4" presStyleCnt="0"/>
      <dgm:spPr/>
    </dgm:pt>
    <dgm:pt modelId="{01B38740-1C0A-4F30-BCB4-3A4FDCEE8B9C}" type="pres">
      <dgm:prSet presAssocID="{1674EB1A-46A2-4CCC-AE4B-3EB3F07111F3}" presName="hierChild5" presStyleCnt="0"/>
      <dgm:spPr/>
    </dgm:pt>
    <dgm:pt modelId="{E0725FCD-024D-40C9-B3FE-9B9D9BAA870B}" type="pres">
      <dgm:prSet presAssocID="{06BEA93D-8F9A-4098-85B9-E127C161630F}" presName="hierChild5" presStyleCnt="0"/>
      <dgm:spPr/>
    </dgm:pt>
    <dgm:pt modelId="{709FBDD6-DE5C-4871-97D3-702E0B146287}" type="pres">
      <dgm:prSet presAssocID="{782C43EC-6258-4BE9-BDB0-BAC29CDA0193}" presName="Name37" presStyleLbl="parChTrans1D2" presStyleIdx="2" presStyleCnt="5"/>
      <dgm:spPr/>
    </dgm:pt>
    <dgm:pt modelId="{88B244B7-53AD-4FC1-8DA0-A3EA5059EA22}" type="pres">
      <dgm:prSet presAssocID="{482B5639-B548-42B1-B213-82C830B24448}" presName="hierRoot2" presStyleCnt="0">
        <dgm:presLayoutVars>
          <dgm:hierBranch val="init"/>
        </dgm:presLayoutVars>
      </dgm:prSet>
      <dgm:spPr/>
    </dgm:pt>
    <dgm:pt modelId="{3EB17A76-588C-473B-81BD-EFB7F8B78D19}" type="pres">
      <dgm:prSet presAssocID="{482B5639-B548-42B1-B213-82C830B24448}" presName="rootComposite" presStyleCnt="0"/>
      <dgm:spPr/>
    </dgm:pt>
    <dgm:pt modelId="{51EB0A8F-7744-4274-94A5-BB32263800F5}" type="pres">
      <dgm:prSet presAssocID="{482B5639-B548-42B1-B213-82C830B24448}" presName="rootText" presStyleLbl="node1" presStyleIdx="11" presStyleCnt="26" custScaleX="142671" custScaleY="130788" custLinFactX="300000" custLinFactNeighborX="396867" custLinFactNeighborY="-5471">
        <dgm:presLayoutVars>
          <dgm:chMax/>
          <dgm:chPref val="3"/>
        </dgm:presLayoutVars>
      </dgm:prSet>
      <dgm:spPr/>
    </dgm:pt>
    <dgm:pt modelId="{7D7741E6-1286-4B87-87FA-94C5F3F47B80}" type="pres">
      <dgm:prSet presAssocID="{482B5639-B548-42B1-B213-82C830B24448}" presName="titleText2" presStyleLbl="fgAcc1" presStyleIdx="11" presStyleCnt="26">
        <dgm:presLayoutVars>
          <dgm:chMax val="0"/>
          <dgm:chPref val="0"/>
        </dgm:presLayoutVars>
      </dgm:prSet>
      <dgm:spPr/>
    </dgm:pt>
    <dgm:pt modelId="{52910B36-2A85-4C26-99D3-43238E135782}" type="pres">
      <dgm:prSet presAssocID="{482B5639-B548-42B1-B213-82C830B24448}" presName="rootConnector" presStyleLbl="node2" presStyleIdx="0" presStyleCnt="0"/>
      <dgm:spPr/>
    </dgm:pt>
    <dgm:pt modelId="{87F63F60-CD5A-4B5B-90FF-FA68D363F5D6}" type="pres">
      <dgm:prSet presAssocID="{482B5639-B548-42B1-B213-82C830B24448}" presName="hierChild4" presStyleCnt="0"/>
      <dgm:spPr/>
    </dgm:pt>
    <dgm:pt modelId="{5232B88D-FED0-4D04-A77D-312BC11D02E9}" type="pres">
      <dgm:prSet presAssocID="{7CDB8067-6AB6-49B2-8ACB-27F81BAC8777}" presName="Name37" presStyleLbl="parChTrans1D3" presStyleIdx="7" presStyleCnt="13"/>
      <dgm:spPr/>
    </dgm:pt>
    <dgm:pt modelId="{7197450C-5FB3-450A-9214-FE202E565F1C}" type="pres">
      <dgm:prSet presAssocID="{600B7727-B806-4D5F-9AB4-D1ED04CC0A79}" presName="hierRoot2" presStyleCnt="0">
        <dgm:presLayoutVars>
          <dgm:hierBranch val="init"/>
        </dgm:presLayoutVars>
      </dgm:prSet>
      <dgm:spPr/>
    </dgm:pt>
    <dgm:pt modelId="{EEF11AB8-EB90-480C-94C6-053B8AA262D7}" type="pres">
      <dgm:prSet presAssocID="{600B7727-B806-4D5F-9AB4-D1ED04CC0A79}" presName="rootComposite" presStyleCnt="0"/>
      <dgm:spPr/>
    </dgm:pt>
    <dgm:pt modelId="{BB4EB69D-858D-45F8-8CA6-DD24A487AE26}" type="pres">
      <dgm:prSet presAssocID="{600B7727-B806-4D5F-9AB4-D1ED04CC0A79}" presName="rootText" presStyleLbl="node1" presStyleIdx="12" presStyleCnt="26" custScaleX="140086" custScaleY="183580" custLinFactX="313020" custLinFactNeighborX="400000" custLinFactNeighborY="-15544">
        <dgm:presLayoutVars>
          <dgm:chMax/>
          <dgm:chPref val="3"/>
        </dgm:presLayoutVars>
      </dgm:prSet>
      <dgm:spPr/>
    </dgm:pt>
    <dgm:pt modelId="{C575221D-5B98-40D0-9330-6B7340AF0183}" type="pres">
      <dgm:prSet presAssocID="{600B7727-B806-4D5F-9AB4-D1ED04CC0A79}" presName="titleText2" presStyleLbl="fgAcc1" presStyleIdx="12" presStyleCnt="26">
        <dgm:presLayoutVars>
          <dgm:chMax val="0"/>
          <dgm:chPref val="0"/>
        </dgm:presLayoutVars>
      </dgm:prSet>
      <dgm:spPr/>
    </dgm:pt>
    <dgm:pt modelId="{75EF2FD4-C18A-48D9-A8AA-117B200E5975}" type="pres">
      <dgm:prSet presAssocID="{600B7727-B806-4D5F-9AB4-D1ED04CC0A79}" presName="rootConnector" presStyleLbl="node3" presStyleIdx="0" presStyleCnt="0"/>
      <dgm:spPr/>
    </dgm:pt>
    <dgm:pt modelId="{71667706-9AD7-4A49-AEA1-85B5D74D76EB}" type="pres">
      <dgm:prSet presAssocID="{600B7727-B806-4D5F-9AB4-D1ED04CC0A79}" presName="hierChild4" presStyleCnt="0"/>
      <dgm:spPr/>
    </dgm:pt>
    <dgm:pt modelId="{46E3CC5E-26C3-43D7-BEA7-1125B8F4711E}" type="pres">
      <dgm:prSet presAssocID="{600B7727-B806-4D5F-9AB4-D1ED04CC0A79}" presName="hierChild5" presStyleCnt="0"/>
      <dgm:spPr/>
    </dgm:pt>
    <dgm:pt modelId="{3950233C-639A-4C4F-82BC-EF99A4B722AA}" type="pres">
      <dgm:prSet presAssocID="{482B5639-B548-42B1-B213-82C830B24448}" presName="hierChild5" presStyleCnt="0"/>
      <dgm:spPr/>
    </dgm:pt>
    <dgm:pt modelId="{58EFDC7C-4562-48F7-98D9-CE12D8B60CB5}" type="pres">
      <dgm:prSet presAssocID="{7FD3F90F-2A1E-4767-8E4C-4DDAB13C8F4C}" presName="Name37" presStyleLbl="parChTrans1D2" presStyleIdx="3" presStyleCnt="5"/>
      <dgm:spPr/>
    </dgm:pt>
    <dgm:pt modelId="{8E550E8C-74DD-4AAF-998F-12D600D15EB4}" type="pres">
      <dgm:prSet presAssocID="{B4D071EE-710E-4750-AED1-E61982656578}" presName="hierRoot2" presStyleCnt="0">
        <dgm:presLayoutVars>
          <dgm:hierBranch val="init"/>
        </dgm:presLayoutVars>
      </dgm:prSet>
      <dgm:spPr/>
    </dgm:pt>
    <dgm:pt modelId="{27757E56-9A5D-4C15-A09A-D366C9A6D692}" type="pres">
      <dgm:prSet presAssocID="{B4D071EE-710E-4750-AED1-E61982656578}" presName="rootComposite" presStyleCnt="0"/>
      <dgm:spPr/>
    </dgm:pt>
    <dgm:pt modelId="{13D32EB6-84C6-4E5C-B92C-2E261179E0CF}" type="pres">
      <dgm:prSet presAssocID="{B4D071EE-710E-4750-AED1-E61982656578}" presName="rootText" presStyleLbl="node1" presStyleIdx="13" presStyleCnt="26" custScaleX="154797" custScaleY="149712" custLinFactX="-200000" custLinFactNeighborX="-289011" custLinFactNeighborY="-14753">
        <dgm:presLayoutVars>
          <dgm:chMax/>
          <dgm:chPref val="3"/>
        </dgm:presLayoutVars>
      </dgm:prSet>
      <dgm:spPr/>
    </dgm:pt>
    <dgm:pt modelId="{BDC70454-24F5-4A8E-AC2A-8A7C59420983}" type="pres">
      <dgm:prSet presAssocID="{B4D071EE-710E-4750-AED1-E61982656578}" presName="titleText2" presStyleLbl="fgAcc1" presStyleIdx="13" presStyleCnt="26">
        <dgm:presLayoutVars>
          <dgm:chMax val="0"/>
          <dgm:chPref val="0"/>
        </dgm:presLayoutVars>
      </dgm:prSet>
      <dgm:spPr/>
    </dgm:pt>
    <dgm:pt modelId="{31CAEC44-8447-4493-B050-142CC842B043}" type="pres">
      <dgm:prSet presAssocID="{B4D071EE-710E-4750-AED1-E61982656578}" presName="rootConnector" presStyleLbl="node2" presStyleIdx="0" presStyleCnt="0"/>
      <dgm:spPr/>
    </dgm:pt>
    <dgm:pt modelId="{7A91970F-3576-42C9-90D6-7D47EBD46BD9}" type="pres">
      <dgm:prSet presAssocID="{B4D071EE-710E-4750-AED1-E61982656578}" presName="hierChild4" presStyleCnt="0"/>
      <dgm:spPr/>
    </dgm:pt>
    <dgm:pt modelId="{237A8472-C7BD-4F41-A7DB-8E44E901A735}" type="pres">
      <dgm:prSet presAssocID="{053C3739-18E3-4106-A71C-FC7548AC16DD}" presName="Name37" presStyleLbl="parChTrans1D3" presStyleIdx="8" presStyleCnt="13"/>
      <dgm:spPr/>
    </dgm:pt>
    <dgm:pt modelId="{168BBA7E-DF88-4E0D-A3F9-9DD79F001201}" type="pres">
      <dgm:prSet presAssocID="{587454DD-FA04-43F0-B632-EF88E3A81969}" presName="hierRoot2" presStyleCnt="0">
        <dgm:presLayoutVars>
          <dgm:hierBranch val="init"/>
        </dgm:presLayoutVars>
      </dgm:prSet>
      <dgm:spPr/>
    </dgm:pt>
    <dgm:pt modelId="{60C974AE-6115-4122-86C5-5E296D660824}" type="pres">
      <dgm:prSet presAssocID="{587454DD-FA04-43F0-B632-EF88E3A81969}" presName="rootComposite" presStyleCnt="0"/>
      <dgm:spPr/>
    </dgm:pt>
    <dgm:pt modelId="{DBAE9187-436A-438C-ABDC-D1133D7691C5}" type="pres">
      <dgm:prSet presAssocID="{587454DD-FA04-43F0-B632-EF88E3A81969}" presName="rootText" presStyleLbl="node1" presStyleIdx="14" presStyleCnt="26" custScaleX="123779" custScaleY="150667" custLinFactX="-38528" custLinFactNeighborX="-100000" custLinFactNeighborY="-10291">
        <dgm:presLayoutVars>
          <dgm:chMax/>
          <dgm:chPref val="3"/>
        </dgm:presLayoutVars>
      </dgm:prSet>
      <dgm:spPr/>
    </dgm:pt>
    <dgm:pt modelId="{48ADCF4F-6CE0-4937-856E-B731B3EFDEB5}" type="pres">
      <dgm:prSet presAssocID="{587454DD-FA04-43F0-B632-EF88E3A81969}" presName="titleText2" presStyleLbl="fgAcc1" presStyleIdx="14" presStyleCnt="26">
        <dgm:presLayoutVars>
          <dgm:chMax val="0"/>
          <dgm:chPref val="0"/>
        </dgm:presLayoutVars>
      </dgm:prSet>
      <dgm:spPr/>
    </dgm:pt>
    <dgm:pt modelId="{08A9863A-E38B-48A6-A086-37272FC0D4FB}" type="pres">
      <dgm:prSet presAssocID="{587454DD-FA04-43F0-B632-EF88E3A81969}" presName="rootConnector" presStyleLbl="node3" presStyleIdx="0" presStyleCnt="0"/>
      <dgm:spPr/>
    </dgm:pt>
    <dgm:pt modelId="{397020CB-DA91-4C50-8631-C63DF1E59D51}" type="pres">
      <dgm:prSet presAssocID="{587454DD-FA04-43F0-B632-EF88E3A81969}" presName="hierChild4" presStyleCnt="0"/>
      <dgm:spPr/>
    </dgm:pt>
    <dgm:pt modelId="{81601976-74C0-4FA6-A9E0-E58ADAC8C893}" type="pres">
      <dgm:prSet presAssocID="{7AA2FD40-34E9-4A04-8B70-9F71E41C87C4}" presName="Name37" presStyleLbl="parChTrans1D4" presStyleIdx="2" presStyleCnt="8"/>
      <dgm:spPr/>
    </dgm:pt>
    <dgm:pt modelId="{0C0796F6-E918-47B8-9AD0-ADBF5A41DC51}" type="pres">
      <dgm:prSet presAssocID="{55B60DFA-DA80-4FC2-9AF6-DDA5B4DBDE8B}" presName="hierRoot2" presStyleCnt="0">
        <dgm:presLayoutVars>
          <dgm:hierBranch val="init"/>
        </dgm:presLayoutVars>
      </dgm:prSet>
      <dgm:spPr/>
    </dgm:pt>
    <dgm:pt modelId="{FB82D160-A161-4BD6-937B-1CDF54089ECD}" type="pres">
      <dgm:prSet presAssocID="{55B60DFA-DA80-4FC2-9AF6-DDA5B4DBDE8B}" presName="rootComposite" presStyleCnt="0"/>
      <dgm:spPr/>
    </dgm:pt>
    <dgm:pt modelId="{A132A91D-AE44-4F02-8BDC-2339CEB62976}" type="pres">
      <dgm:prSet presAssocID="{55B60DFA-DA80-4FC2-9AF6-DDA5B4DBDE8B}" presName="rootText" presStyleLbl="node1" presStyleIdx="15" presStyleCnt="26" custScaleX="116649" custScaleY="161682" custLinFactNeighborX="2386" custLinFactNeighborY="64179">
        <dgm:presLayoutVars>
          <dgm:chMax/>
          <dgm:chPref val="3"/>
        </dgm:presLayoutVars>
      </dgm:prSet>
      <dgm:spPr/>
    </dgm:pt>
    <dgm:pt modelId="{C999E03F-0CF2-4C12-A7D3-B801FF47059F}" type="pres">
      <dgm:prSet presAssocID="{55B60DFA-DA80-4FC2-9AF6-DDA5B4DBDE8B}" presName="titleText2" presStyleLbl="fgAcc1" presStyleIdx="15" presStyleCnt="26">
        <dgm:presLayoutVars>
          <dgm:chMax val="0"/>
          <dgm:chPref val="0"/>
        </dgm:presLayoutVars>
      </dgm:prSet>
      <dgm:spPr/>
    </dgm:pt>
    <dgm:pt modelId="{EE551EBF-9807-41A3-89DE-8E4DA522AED0}" type="pres">
      <dgm:prSet presAssocID="{55B60DFA-DA80-4FC2-9AF6-DDA5B4DBDE8B}" presName="rootConnector" presStyleLbl="node4" presStyleIdx="0" presStyleCnt="0"/>
      <dgm:spPr/>
    </dgm:pt>
    <dgm:pt modelId="{7A9CBBCE-3A17-406F-BE1F-18442F4C4BF5}" type="pres">
      <dgm:prSet presAssocID="{55B60DFA-DA80-4FC2-9AF6-DDA5B4DBDE8B}" presName="hierChild4" presStyleCnt="0"/>
      <dgm:spPr/>
    </dgm:pt>
    <dgm:pt modelId="{1CAFBD5D-179D-49B4-8D53-FE5F4E3E3C7C}" type="pres">
      <dgm:prSet presAssocID="{55B60DFA-DA80-4FC2-9AF6-DDA5B4DBDE8B}" presName="hierChild5" presStyleCnt="0"/>
      <dgm:spPr/>
    </dgm:pt>
    <dgm:pt modelId="{80078DEA-AB69-4CA9-87C8-6A0A3956ED27}" type="pres">
      <dgm:prSet presAssocID="{9872745F-6ABE-497F-B6D3-56DB36DB5338}" presName="Name37" presStyleLbl="parChTrans1D4" presStyleIdx="3" presStyleCnt="8"/>
      <dgm:spPr/>
    </dgm:pt>
    <dgm:pt modelId="{40969C6F-176A-4C57-ADD1-99B9BEE44FB8}" type="pres">
      <dgm:prSet presAssocID="{612F94E2-7284-42F5-8B1C-7590CB712E3F}" presName="hierRoot2" presStyleCnt="0">
        <dgm:presLayoutVars>
          <dgm:hierBranch val="init"/>
        </dgm:presLayoutVars>
      </dgm:prSet>
      <dgm:spPr/>
    </dgm:pt>
    <dgm:pt modelId="{17B637C6-C8FA-4865-9955-E63A81B4DB32}" type="pres">
      <dgm:prSet presAssocID="{612F94E2-7284-42F5-8B1C-7590CB712E3F}" presName="rootComposite" presStyleCnt="0"/>
      <dgm:spPr/>
    </dgm:pt>
    <dgm:pt modelId="{EC942794-3EE2-43D1-99C5-7B0A28FD104B}" type="pres">
      <dgm:prSet presAssocID="{612F94E2-7284-42F5-8B1C-7590CB712E3F}" presName="rootText" presStyleLbl="node1" presStyleIdx="16" presStyleCnt="26" custScaleX="113464" custScaleY="174951" custLinFactNeighborX="1602" custLinFactNeighborY="49498">
        <dgm:presLayoutVars>
          <dgm:chMax/>
          <dgm:chPref val="3"/>
        </dgm:presLayoutVars>
      </dgm:prSet>
      <dgm:spPr/>
    </dgm:pt>
    <dgm:pt modelId="{8DF10396-C461-437C-BC04-F6611D271A36}" type="pres">
      <dgm:prSet presAssocID="{612F94E2-7284-42F5-8B1C-7590CB712E3F}" presName="titleText2" presStyleLbl="fgAcc1" presStyleIdx="16" presStyleCnt="26">
        <dgm:presLayoutVars>
          <dgm:chMax val="0"/>
          <dgm:chPref val="0"/>
        </dgm:presLayoutVars>
      </dgm:prSet>
      <dgm:spPr/>
    </dgm:pt>
    <dgm:pt modelId="{0D472FE5-1340-4C3C-AC25-B0557043B930}" type="pres">
      <dgm:prSet presAssocID="{612F94E2-7284-42F5-8B1C-7590CB712E3F}" presName="rootConnector" presStyleLbl="node4" presStyleIdx="0" presStyleCnt="0"/>
      <dgm:spPr/>
    </dgm:pt>
    <dgm:pt modelId="{F7C17735-FE81-487F-BE9D-B89C9E73B2D8}" type="pres">
      <dgm:prSet presAssocID="{612F94E2-7284-42F5-8B1C-7590CB712E3F}" presName="hierChild4" presStyleCnt="0"/>
      <dgm:spPr/>
    </dgm:pt>
    <dgm:pt modelId="{0718660E-E460-4C9C-A952-5334512B926A}" type="pres">
      <dgm:prSet presAssocID="{612F94E2-7284-42F5-8B1C-7590CB712E3F}" presName="hierChild5" presStyleCnt="0"/>
      <dgm:spPr/>
    </dgm:pt>
    <dgm:pt modelId="{973E88DA-917F-4C4B-91DF-1C377CD394B1}" type="pres">
      <dgm:prSet presAssocID="{297CD267-5987-4057-B7F3-EF2DBB092996}" presName="Name37" presStyleLbl="parChTrans1D4" presStyleIdx="4" presStyleCnt="8"/>
      <dgm:spPr/>
    </dgm:pt>
    <dgm:pt modelId="{6240EF9F-12D4-4A29-A6CA-4687472446FD}" type="pres">
      <dgm:prSet presAssocID="{1D97002B-6209-4E78-A68F-6670BC292E82}" presName="hierRoot2" presStyleCnt="0">
        <dgm:presLayoutVars>
          <dgm:hierBranch val="init"/>
        </dgm:presLayoutVars>
      </dgm:prSet>
      <dgm:spPr/>
    </dgm:pt>
    <dgm:pt modelId="{669A897C-BBC6-4E8B-8E80-B58DC623929E}" type="pres">
      <dgm:prSet presAssocID="{1D97002B-6209-4E78-A68F-6670BC292E82}" presName="rootComposite" presStyleCnt="0"/>
      <dgm:spPr/>
    </dgm:pt>
    <dgm:pt modelId="{FB69E1FE-F1EC-4576-A116-BDD21C4CC794}" type="pres">
      <dgm:prSet presAssocID="{1D97002B-6209-4E78-A68F-6670BC292E82}" presName="rootText" presStyleLbl="node1" presStyleIdx="17" presStyleCnt="26" custScaleX="109131" custScaleY="176521" custLinFactNeighborX="-6407" custLinFactNeighborY="49498">
        <dgm:presLayoutVars>
          <dgm:chMax/>
          <dgm:chPref val="3"/>
        </dgm:presLayoutVars>
      </dgm:prSet>
      <dgm:spPr/>
    </dgm:pt>
    <dgm:pt modelId="{13019A4B-E82A-4393-BF78-436C1B75B3EF}" type="pres">
      <dgm:prSet presAssocID="{1D97002B-6209-4E78-A68F-6670BC292E82}" presName="titleText2" presStyleLbl="fgAcc1" presStyleIdx="17" presStyleCnt="26">
        <dgm:presLayoutVars>
          <dgm:chMax val="0"/>
          <dgm:chPref val="0"/>
        </dgm:presLayoutVars>
      </dgm:prSet>
      <dgm:spPr/>
    </dgm:pt>
    <dgm:pt modelId="{559748C0-AB19-400C-BD51-BF4B721E5DFC}" type="pres">
      <dgm:prSet presAssocID="{1D97002B-6209-4E78-A68F-6670BC292E82}" presName="rootConnector" presStyleLbl="node4" presStyleIdx="0" presStyleCnt="0"/>
      <dgm:spPr/>
    </dgm:pt>
    <dgm:pt modelId="{919D9542-0C59-4D34-8576-CA260D670734}" type="pres">
      <dgm:prSet presAssocID="{1D97002B-6209-4E78-A68F-6670BC292E82}" presName="hierChild4" presStyleCnt="0"/>
      <dgm:spPr/>
    </dgm:pt>
    <dgm:pt modelId="{F6075065-1A0B-4678-BB6B-85DE94824B10}" type="pres">
      <dgm:prSet presAssocID="{1D97002B-6209-4E78-A68F-6670BC292E82}" presName="hierChild5" presStyleCnt="0"/>
      <dgm:spPr/>
    </dgm:pt>
    <dgm:pt modelId="{66B0C9C0-AADD-4B83-9263-DC6AD49571C4}" type="pres">
      <dgm:prSet presAssocID="{587454DD-FA04-43F0-B632-EF88E3A81969}" presName="hierChild5" presStyleCnt="0"/>
      <dgm:spPr/>
    </dgm:pt>
    <dgm:pt modelId="{F07D0CB1-34B4-43C3-8159-8AF2D5CC698F}" type="pres">
      <dgm:prSet presAssocID="{8B63E4EA-9FCC-40F2-9EC9-3A0A41188F89}" presName="Name37" presStyleLbl="parChTrans1D3" presStyleIdx="9" presStyleCnt="13"/>
      <dgm:spPr/>
    </dgm:pt>
    <dgm:pt modelId="{D04BA917-3E42-43C8-8129-FDEF609751AC}" type="pres">
      <dgm:prSet presAssocID="{412E2688-3BE0-4EF9-809E-ED829E426A2C}" presName="hierRoot2" presStyleCnt="0">
        <dgm:presLayoutVars>
          <dgm:hierBranch val="init"/>
        </dgm:presLayoutVars>
      </dgm:prSet>
      <dgm:spPr/>
    </dgm:pt>
    <dgm:pt modelId="{1696516E-C2A8-49F8-ADA2-E8F25CF15D89}" type="pres">
      <dgm:prSet presAssocID="{412E2688-3BE0-4EF9-809E-ED829E426A2C}" presName="rootComposite" presStyleCnt="0"/>
      <dgm:spPr/>
    </dgm:pt>
    <dgm:pt modelId="{C28EACB9-9323-41B9-A33A-E1B5C026A331}" type="pres">
      <dgm:prSet presAssocID="{412E2688-3BE0-4EF9-809E-ED829E426A2C}" presName="rootText" presStyleLbl="node1" presStyleIdx="18" presStyleCnt="26" custScaleX="127063" custScaleY="161477" custLinFactX="-100000" custLinFactNeighborX="-170396" custLinFactNeighborY="-20581">
        <dgm:presLayoutVars>
          <dgm:chMax/>
          <dgm:chPref val="3"/>
        </dgm:presLayoutVars>
      </dgm:prSet>
      <dgm:spPr/>
    </dgm:pt>
    <dgm:pt modelId="{B41823C4-A474-4DFB-8FCD-ECCA4D1693CA}" type="pres">
      <dgm:prSet presAssocID="{412E2688-3BE0-4EF9-809E-ED829E426A2C}" presName="titleText2" presStyleLbl="fgAcc1" presStyleIdx="18" presStyleCnt="26">
        <dgm:presLayoutVars>
          <dgm:chMax val="0"/>
          <dgm:chPref val="0"/>
        </dgm:presLayoutVars>
      </dgm:prSet>
      <dgm:spPr/>
    </dgm:pt>
    <dgm:pt modelId="{91BFFAFD-713C-4EA8-B88F-F7A991EA14C5}" type="pres">
      <dgm:prSet presAssocID="{412E2688-3BE0-4EF9-809E-ED829E426A2C}" presName="rootConnector" presStyleLbl="node3" presStyleIdx="0" presStyleCnt="0"/>
      <dgm:spPr/>
    </dgm:pt>
    <dgm:pt modelId="{7AF531C2-9F5D-400D-B1E9-1920BB604837}" type="pres">
      <dgm:prSet presAssocID="{412E2688-3BE0-4EF9-809E-ED829E426A2C}" presName="hierChild4" presStyleCnt="0"/>
      <dgm:spPr/>
    </dgm:pt>
    <dgm:pt modelId="{16EA1A2B-5050-4474-9082-D88B72F53D4C}" type="pres">
      <dgm:prSet presAssocID="{4090A57C-BD9C-4712-AC0A-FED167145174}" presName="Name37" presStyleLbl="parChTrans1D4" presStyleIdx="5" presStyleCnt="8"/>
      <dgm:spPr/>
    </dgm:pt>
    <dgm:pt modelId="{FD4DCFBB-5BD4-418C-AE89-6215CE07E89B}" type="pres">
      <dgm:prSet presAssocID="{C771BC48-9F13-4E18-AF48-6EA66017EA7B}" presName="hierRoot2" presStyleCnt="0">
        <dgm:presLayoutVars>
          <dgm:hierBranch val="init"/>
        </dgm:presLayoutVars>
      </dgm:prSet>
      <dgm:spPr/>
    </dgm:pt>
    <dgm:pt modelId="{D73E2FA6-AADA-419F-AA83-E67002488C0D}" type="pres">
      <dgm:prSet presAssocID="{C771BC48-9F13-4E18-AF48-6EA66017EA7B}" presName="rootComposite" presStyleCnt="0"/>
      <dgm:spPr/>
    </dgm:pt>
    <dgm:pt modelId="{89895CD1-084B-4243-88A7-240CDB1DBB98}" type="pres">
      <dgm:prSet presAssocID="{C771BC48-9F13-4E18-AF48-6EA66017EA7B}" presName="rootText" presStyleLbl="node1" presStyleIdx="19" presStyleCnt="26" custScaleX="100631" custScaleY="153758" custLinFactNeighborY="2880">
        <dgm:presLayoutVars>
          <dgm:chMax/>
          <dgm:chPref val="3"/>
        </dgm:presLayoutVars>
      </dgm:prSet>
      <dgm:spPr/>
    </dgm:pt>
    <dgm:pt modelId="{22A05E09-03E0-45F7-AFF6-D46B38641FD1}" type="pres">
      <dgm:prSet presAssocID="{C771BC48-9F13-4E18-AF48-6EA66017EA7B}" presName="titleText2" presStyleLbl="fgAcc1" presStyleIdx="19" presStyleCnt="26">
        <dgm:presLayoutVars>
          <dgm:chMax val="0"/>
          <dgm:chPref val="0"/>
        </dgm:presLayoutVars>
      </dgm:prSet>
      <dgm:spPr/>
    </dgm:pt>
    <dgm:pt modelId="{2EC1D576-BDEA-459B-A1E3-1E6115A3FEB6}" type="pres">
      <dgm:prSet presAssocID="{C771BC48-9F13-4E18-AF48-6EA66017EA7B}" presName="rootConnector" presStyleLbl="node4" presStyleIdx="0" presStyleCnt="0"/>
      <dgm:spPr/>
    </dgm:pt>
    <dgm:pt modelId="{83C2CB29-EBB4-47C6-85E2-043B69DD551E}" type="pres">
      <dgm:prSet presAssocID="{C771BC48-9F13-4E18-AF48-6EA66017EA7B}" presName="hierChild4" presStyleCnt="0"/>
      <dgm:spPr/>
    </dgm:pt>
    <dgm:pt modelId="{F929C1F7-25FD-4437-BDFE-ECC25FC2CA50}" type="pres">
      <dgm:prSet presAssocID="{C771BC48-9F13-4E18-AF48-6EA66017EA7B}" presName="hierChild5" presStyleCnt="0"/>
      <dgm:spPr/>
    </dgm:pt>
    <dgm:pt modelId="{AA928B40-A2EF-49AF-8421-4F1C871B93D0}" type="pres">
      <dgm:prSet presAssocID="{412E2688-3BE0-4EF9-809E-ED829E426A2C}" presName="hierChild5" presStyleCnt="0"/>
      <dgm:spPr/>
    </dgm:pt>
    <dgm:pt modelId="{B829B7E5-5E9B-432B-8FA0-7C66DF7D483B}" type="pres">
      <dgm:prSet presAssocID="{9E058E74-A452-4F45-A6CF-6FF76183DCED}" presName="Name37" presStyleLbl="parChTrans1D3" presStyleIdx="10" presStyleCnt="13"/>
      <dgm:spPr/>
    </dgm:pt>
    <dgm:pt modelId="{D73BEF81-B422-4F3A-9B99-5A2EDB209C56}" type="pres">
      <dgm:prSet presAssocID="{A0B33932-72A1-4EE7-A4B4-4BCDDAC7D262}" presName="hierRoot2" presStyleCnt="0">
        <dgm:presLayoutVars>
          <dgm:hierBranch val="init"/>
        </dgm:presLayoutVars>
      </dgm:prSet>
      <dgm:spPr/>
    </dgm:pt>
    <dgm:pt modelId="{6C4C2334-9A44-45C8-B9EB-619499228FC4}" type="pres">
      <dgm:prSet presAssocID="{A0B33932-72A1-4EE7-A4B4-4BCDDAC7D262}" presName="rootComposite" presStyleCnt="0"/>
      <dgm:spPr/>
    </dgm:pt>
    <dgm:pt modelId="{50C48AF8-2D7C-4BCE-8DD0-E6EFE57C4734}" type="pres">
      <dgm:prSet presAssocID="{A0B33932-72A1-4EE7-A4B4-4BCDDAC7D262}" presName="rootText" presStyleLbl="node1" presStyleIdx="20" presStyleCnt="26" custScaleX="118741" custScaleY="158526" custLinFactX="-127672" custLinFactNeighborX="-200000" custLinFactNeighborY="-23154">
        <dgm:presLayoutVars>
          <dgm:chMax/>
          <dgm:chPref val="3"/>
        </dgm:presLayoutVars>
      </dgm:prSet>
      <dgm:spPr/>
    </dgm:pt>
    <dgm:pt modelId="{FEBE6164-9AF3-4F1C-B226-A821F3C1CD42}" type="pres">
      <dgm:prSet presAssocID="{A0B33932-72A1-4EE7-A4B4-4BCDDAC7D262}" presName="titleText2" presStyleLbl="fgAcc1" presStyleIdx="20" presStyleCnt="26">
        <dgm:presLayoutVars>
          <dgm:chMax val="0"/>
          <dgm:chPref val="0"/>
        </dgm:presLayoutVars>
      </dgm:prSet>
      <dgm:spPr/>
    </dgm:pt>
    <dgm:pt modelId="{2E838EB7-D7AA-463F-8F47-42E2E36E2E2A}" type="pres">
      <dgm:prSet presAssocID="{A0B33932-72A1-4EE7-A4B4-4BCDDAC7D262}" presName="rootConnector" presStyleLbl="node3" presStyleIdx="0" presStyleCnt="0"/>
      <dgm:spPr/>
    </dgm:pt>
    <dgm:pt modelId="{AEB7931E-54B7-4A2D-B6B2-02B5FCD91E18}" type="pres">
      <dgm:prSet presAssocID="{A0B33932-72A1-4EE7-A4B4-4BCDDAC7D262}" presName="hierChild4" presStyleCnt="0"/>
      <dgm:spPr/>
    </dgm:pt>
    <dgm:pt modelId="{13ED0BAC-C2EE-4950-957F-25D5044F8114}" type="pres">
      <dgm:prSet presAssocID="{7D2CA955-D088-4DE8-810D-79B0F73CCA55}" presName="Name37" presStyleLbl="parChTrans1D4" presStyleIdx="6" presStyleCnt="8"/>
      <dgm:spPr/>
    </dgm:pt>
    <dgm:pt modelId="{E9F3AD04-D07E-494D-921D-04BA75D8136D}" type="pres">
      <dgm:prSet presAssocID="{E74CF460-C146-44B6-ADA7-521704BE87A4}" presName="hierRoot2" presStyleCnt="0">
        <dgm:presLayoutVars>
          <dgm:hierBranch val="init"/>
        </dgm:presLayoutVars>
      </dgm:prSet>
      <dgm:spPr/>
    </dgm:pt>
    <dgm:pt modelId="{1B5E55F0-EBEC-4AF2-A4A9-1CA0A636EA8F}" type="pres">
      <dgm:prSet presAssocID="{E74CF460-C146-44B6-ADA7-521704BE87A4}" presName="rootComposite" presStyleCnt="0"/>
      <dgm:spPr/>
    </dgm:pt>
    <dgm:pt modelId="{9168DB70-AF63-480A-B505-4A8B79722247}" type="pres">
      <dgm:prSet presAssocID="{E74CF460-C146-44B6-ADA7-521704BE87A4}" presName="rootText" presStyleLbl="node1" presStyleIdx="21" presStyleCnt="26" custScaleX="107389" custScaleY="167737">
        <dgm:presLayoutVars>
          <dgm:chMax/>
          <dgm:chPref val="3"/>
        </dgm:presLayoutVars>
      </dgm:prSet>
      <dgm:spPr/>
    </dgm:pt>
    <dgm:pt modelId="{1B7B22F6-EF73-4D6D-BD25-C6F8509381EC}" type="pres">
      <dgm:prSet presAssocID="{E74CF460-C146-44B6-ADA7-521704BE87A4}" presName="titleText2" presStyleLbl="fgAcc1" presStyleIdx="21" presStyleCnt="26">
        <dgm:presLayoutVars>
          <dgm:chMax val="0"/>
          <dgm:chPref val="0"/>
        </dgm:presLayoutVars>
      </dgm:prSet>
      <dgm:spPr/>
    </dgm:pt>
    <dgm:pt modelId="{21691E64-7C6C-4F7E-B2EB-53BB296BBF80}" type="pres">
      <dgm:prSet presAssocID="{E74CF460-C146-44B6-ADA7-521704BE87A4}" presName="rootConnector" presStyleLbl="node4" presStyleIdx="0" presStyleCnt="0"/>
      <dgm:spPr/>
    </dgm:pt>
    <dgm:pt modelId="{056B3FC4-A234-4DE5-97F3-47A7E370BDEA}" type="pres">
      <dgm:prSet presAssocID="{E74CF460-C146-44B6-ADA7-521704BE87A4}" presName="hierChild4" presStyleCnt="0"/>
      <dgm:spPr/>
    </dgm:pt>
    <dgm:pt modelId="{48AFFC9E-BD10-426E-84C7-4A0F06F867B7}" type="pres">
      <dgm:prSet presAssocID="{E74CF460-C146-44B6-ADA7-521704BE87A4}" presName="hierChild5" presStyleCnt="0"/>
      <dgm:spPr/>
    </dgm:pt>
    <dgm:pt modelId="{FDF4E63F-3779-4568-AF64-6F693F5E8ADE}" type="pres">
      <dgm:prSet presAssocID="{9069BEC5-3989-4EF8-B647-840944B2DEDE}" presName="Name37" presStyleLbl="parChTrans1D4" presStyleIdx="7" presStyleCnt="8"/>
      <dgm:spPr/>
    </dgm:pt>
    <dgm:pt modelId="{6B0C6460-725E-46ED-8443-D318D3012813}" type="pres">
      <dgm:prSet presAssocID="{BEABDFE0-D0FC-47BC-9D79-708482021522}" presName="hierRoot2" presStyleCnt="0">
        <dgm:presLayoutVars>
          <dgm:hierBranch val="init"/>
        </dgm:presLayoutVars>
      </dgm:prSet>
      <dgm:spPr/>
    </dgm:pt>
    <dgm:pt modelId="{D0EE9991-0AC4-4EF2-9C3C-1F24BD6BF140}" type="pres">
      <dgm:prSet presAssocID="{BEABDFE0-D0FC-47BC-9D79-708482021522}" presName="rootComposite" presStyleCnt="0"/>
      <dgm:spPr/>
    </dgm:pt>
    <dgm:pt modelId="{738EA436-E670-42ED-9651-CE8AB78393C5}" type="pres">
      <dgm:prSet presAssocID="{BEABDFE0-D0FC-47BC-9D79-708482021522}" presName="rootText" presStyleLbl="node1" presStyleIdx="22" presStyleCnt="26" custScaleX="103424" custScaleY="164382">
        <dgm:presLayoutVars>
          <dgm:chMax/>
          <dgm:chPref val="3"/>
        </dgm:presLayoutVars>
      </dgm:prSet>
      <dgm:spPr/>
    </dgm:pt>
    <dgm:pt modelId="{2F57217A-5873-4E42-9DB1-DD9DE619AF2E}" type="pres">
      <dgm:prSet presAssocID="{BEABDFE0-D0FC-47BC-9D79-708482021522}" presName="titleText2" presStyleLbl="fgAcc1" presStyleIdx="22" presStyleCnt="26">
        <dgm:presLayoutVars>
          <dgm:chMax val="0"/>
          <dgm:chPref val="0"/>
        </dgm:presLayoutVars>
      </dgm:prSet>
      <dgm:spPr/>
    </dgm:pt>
    <dgm:pt modelId="{AB911CC3-51AA-4719-993D-56B65CD58CFC}" type="pres">
      <dgm:prSet presAssocID="{BEABDFE0-D0FC-47BC-9D79-708482021522}" presName="rootConnector" presStyleLbl="node4" presStyleIdx="0" presStyleCnt="0"/>
      <dgm:spPr/>
    </dgm:pt>
    <dgm:pt modelId="{AB7E6291-6290-4E2A-BC35-D6FA57CE339F}" type="pres">
      <dgm:prSet presAssocID="{BEABDFE0-D0FC-47BC-9D79-708482021522}" presName="hierChild4" presStyleCnt="0"/>
      <dgm:spPr/>
    </dgm:pt>
    <dgm:pt modelId="{9B430CE0-3D66-4D8E-8495-42A373AC5D02}" type="pres">
      <dgm:prSet presAssocID="{BEABDFE0-D0FC-47BC-9D79-708482021522}" presName="hierChild5" presStyleCnt="0"/>
      <dgm:spPr/>
    </dgm:pt>
    <dgm:pt modelId="{2557BD8E-0CD0-4A28-8812-4F76FFD48B71}" type="pres">
      <dgm:prSet presAssocID="{A0B33932-72A1-4EE7-A4B4-4BCDDAC7D262}" presName="hierChild5" presStyleCnt="0"/>
      <dgm:spPr/>
    </dgm:pt>
    <dgm:pt modelId="{82ED58DB-019E-4781-9702-A9D1B99F7311}" type="pres">
      <dgm:prSet presAssocID="{F2DD92DA-95C6-4623-89FC-7CC48A6D299B}" presName="Name37" presStyleLbl="parChTrans1D3" presStyleIdx="11" presStyleCnt="13"/>
      <dgm:spPr/>
    </dgm:pt>
    <dgm:pt modelId="{24E1FC1C-4B15-4672-83AA-ECB54BDB0743}" type="pres">
      <dgm:prSet presAssocID="{1576F63A-2784-4ED3-B673-D43E9ECA959E}" presName="hierRoot2" presStyleCnt="0">
        <dgm:presLayoutVars>
          <dgm:hierBranch val="init"/>
        </dgm:presLayoutVars>
      </dgm:prSet>
      <dgm:spPr/>
    </dgm:pt>
    <dgm:pt modelId="{400E21D4-1C0C-4355-9E4C-1FB9D2959A8B}" type="pres">
      <dgm:prSet presAssocID="{1576F63A-2784-4ED3-B673-D43E9ECA959E}" presName="rootComposite" presStyleCnt="0"/>
      <dgm:spPr/>
    </dgm:pt>
    <dgm:pt modelId="{E4300B1E-D29B-41FC-B176-2E5A9FF403E4}" type="pres">
      <dgm:prSet presAssocID="{1576F63A-2784-4ED3-B673-D43E9ECA959E}" presName="rootText" presStyleLbl="node1" presStyleIdx="23" presStyleCnt="26" custScaleX="116741" custScaleY="164001" custLinFactX="-139660" custLinFactNeighborX="-200000" custLinFactNeighborY="-18009">
        <dgm:presLayoutVars>
          <dgm:chMax/>
          <dgm:chPref val="3"/>
        </dgm:presLayoutVars>
      </dgm:prSet>
      <dgm:spPr/>
    </dgm:pt>
    <dgm:pt modelId="{5858233B-CBEE-4BE9-83A4-D47F5539F3B4}" type="pres">
      <dgm:prSet presAssocID="{1576F63A-2784-4ED3-B673-D43E9ECA959E}" presName="titleText2" presStyleLbl="fgAcc1" presStyleIdx="23" presStyleCnt="26">
        <dgm:presLayoutVars>
          <dgm:chMax val="0"/>
          <dgm:chPref val="0"/>
        </dgm:presLayoutVars>
      </dgm:prSet>
      <dgm:spPr/>
    </dgm:pt>
    <dgm:pt modelId="{467C26EC-480B-464E-82BD-CBBE2DB07537}" type="pres">
      <dgm:prSet presAssocID="{1576F63A-2784-4ED3-B673-D43E9ECA959E}" presName="rootConnector" presStyleLbl="node3" presStyleIdx="0" presStyleCnt="0"/>
      <dgm:spPr/>
    </dgm:pt>
    <dgm:pt modelId="{5AB15299-5EDD-437F-B7E8-83834BFD46DD}" type="pres">
      <dgm:prSet presAssocID="{1576F63A-2784-4ED3-B673-D43E9ECA959E}" presName="hierChild4" presStyleCnt="0"/>
      <dgm:spPr/>
    </dgm:pt>
    <dgm:pt modelId="{2093DA90-5ADB-4E34-B76B-6EB391AD8C27}" type="pres">
      <dgm:prSet presAssocID="{1576F63A-2784-4ED3-B673-D43E9ECA959E}" presName="hierChild5" presStyleCnt="0"/>
      <dgm:spPr/>
    </dgm:pt>
    <dgm:pt modelId="{8D749D93-2D04-4E0B-827E-0968982F2446}" type="pres">
      <dgm:prSet presAssocID="{AB7E321F-71A2-40AC-A9E8-A62C77763B58}" presName="Name37" presStyleLbl="parChTrans1D3" presStyleIdx="12" presStyleCnt="13"/>
      <dgm:spPr/>
    </dgm:pt>
    <dgm:pt modelId="{746D7496-23AA-4C55-9E42-73EEA4F64FDB}" type="pres">
      <dgm:prSet presAssocID="{B303C572-0BF8-4BDC-8965-64D589A12FB2}" presName="hierRoot2" presStyleCnt="0">
        <dgm:presLayoutVars>
          <dgm:hierBranch val="init"/>
        </dgm:presLayoutVars>
      </dgm:prSet>
      <dgm:spPr/>
    </dgm:pt>
    <dgm:pt modelId="{F8DB6C8E-6EB5-4CEB-8992-B55AEBDDA6F5}" type="pres">
      <dgm:prSet presAssocID="{B303C572-0BF8-4BDC-8965-64D589A12FB2}" presName="rootComposite" presStyleCnt="0"/>
      <dgm:spPr/>
    </dgm:pt>
    <dgm:pt modelId="{F2A0A1DB-0A50-472D-A1D3-46A599AE9C90}" type="pres">
      <dgm:prSet presAssocID="{B303C572-0BF8-4BDC-8965-64D589A12FB2}" presName="rootText" presStyleLbl="node1" presStyleIdx="24" presStyleCnt="26" custScaleX="116741" custScaleY="164001" custLinFactX="-154909" custLinFactNeighborX="-200000" custLinFactNeighborY="-21128">
        <dgm:presLayoutVars>
          <dgm:chMax/>
          <dgm:chPref val="3"/>
        </dgm:presLayoutVars>
      </dgm:prSet>
      <dgm:spPr/>
    </dgm:pt>
    <dgm:pt modelId="{95100550-A474-4AFC-8795-C0AE1D3BCD25}" type="pres">
      <dgm:prSet presAssocID="{B303C572-0BF8-4BDC-8965-64D589A12FB2}" presName="titleText2" presStyleLbl="fgAcc1" presStyleIdx="24" presStyleCnt="26">
        <dgm:presLayoutVars>
          <dgm:chMax val="0"/>
          <dgm:chPref val="0"/>
        </dgm:presLayoutVars>
      </dgm:prSet>
      <dgm:spPr/>
    </dgm:pt>
    <dgm:pt modelId="{AB8B9DCB-8C64-49E9-B81B-1A77BA5CE46B}" type="pres">
      <dgm:prSet presAssocID="{B303C572-0BF8-4BDC-8965-64D589A12FB2}" presName="rootConnector" presStyleLbl="node3" presStyleIdx="0" presStyleCnt="0"/>
      <dgm:spPr/>
    </dgm:pt>
    <dgm:pt modelId="{3EA06D8E-16B3-4F7D-AA2A-99D2307F1DF6}" type="pres">
      <dgm:prSet presAssocID="{B303C572-0BF8-4BDC-8965-64D589A12FB2}" presName="hierChild4" presStyleCnt="0"/>
      <dgm:spPr/>
    </dgm:pt>
    <dgm:pt modelId="{EE73F67E-A596-46C5-A18D-B0442477CADC}" type="pres">
      <dgm:prSet presAssocID="{B303C572-0BF8-4BDC-8965-64D589A12FB2}" presName="hierChild5" presStyleCnt="0"/>
      <dgm:spPr/>
    </dgm:pt>
    <dgm:pt modelId="{60A17D5F-F924-4C71-AE70-F5F8C92615F5}" type="pres">
      <dgm:prSet presAssocID="{B4D071EE-710E-4750-AED1-E61982656578}" presName="hierChild5" presStyleCnt="0"/>
      <dgm:spPr/>
    </dgm:pt>
    <dgm:pt modelId="{024B4642-9FA8-46CC-89D3-D90B2D3017B4}" type="pres">
      <dgm:prSet presAssocID="{A4405E5C-4628-4AA3-9F9A-51D332F43824}" presName="Name37" presStyleLbl="parChTrans1D2" presStyleIdx="4" presStyleCnt="5"/>
      <dgm:spPr/>
    </dgm:pt>
    <dgm:pt modelId="{5E1AB221-7DDC-4C05-AE63-C71743E224F0}" type="pres">
      <dgm:prSet presAssocID="{50220E72-956B-4EF7-9C79-D92A396256D9}" presName="hierRoot2" presStyleCnt="0">
        <dgm:presLayoutVars>
          <dgm:hierBranch val="init"/>
        </dgm:presLayoutVars>
      </dgm:prSet>
      <dgm:spPr/>
    </dgm:pt>
    <dgm:pt modelId="{3340D837-D6DB-4706-928A-0D91DD4DD422}" type="pres">
      <dgm:prSet presAssocID="{50220E72-956B-4EF7-9C79-D92A396256D9}" presName="rootComposite" presStyleCnt="0"/>
      <dgm:spPr/>
    </dgm:pt>
    <dgm:pt modelId="{7D1107E2-8559-430E-BF97-335251CC9272}" type="pres">
      <dgm:prSet presAssocID="{50220E72-956B-4EF7-9C79-D92A396256D9}" presName="rootText" presStyleLbl="node1" presStyleIdx="25" presStyleCnt="26" custScaleX="126393" custScaleY="142381" custLinFactX="71860" custLinFactNeighborX="100000" custLinFactNeighborY="-6188">
        <dgm:presLayoutVars>
          <dgm:chMax/>
          <dgm:chPref val="3"/>
        </dgm:presLayoutVars>
      </dgm:prSet>
      <dgm:spPr/>
    </dgm:pt>
    <dgm:pt modelId="{15CF6131-BA9B-48E3-B3B0-6BC89E49ABB2}" type="pres">
      <dgm:prSet presAssocID="{50220E72-956B-4EF7-9C79-D92A396256D9}" presName="titleText2" presStyleLbl="fgAcc1" presStyleIdx="25" presStyleCnt="26">
        <dgm:presLayoutVars>
          <dgm:chMax val="0"/>
          <dgm:chPref val="0"/>
        </dgm:presLayoutVars>
      </dgm:prSet>
      <dgm:spPr/>
    </dgm:pt>
    <dgm:pt modelId="{AFCFC4FF-DC1B-4937-B873-C29D9DE7ED07}" type="pres">
      <dgm:prSet presAssocID="{50220E72-956B-4EF7-9C79-D92A396256D9}" presName="rootConnector" presStyleLbl="node2" presStyleIdx="0" presStyleCnt="0"/>
      <dgm:spPr/>
    </dgm:pt>
    <dgm:pt modelId="{B56AD637-347E-4EA9-9047-CF6E5B96FA90}" type="pres">
      <dgm:prSet presAssocID="{50220E72-956B-4EF7-9C79-D92A396256D9}" presName="hierChild4" presStyleCnt="0"/>
      <dgm:spPr/>
    </dgm:pt>
    <dgm:pt modelId="{154114F8-2752-4C9E-9425-309E2FE871DE}" type="pres">
      <dgm:prSet presAssocID="{50220E72-956B-4EF7-9C79-D92A396256D9}" presName="hierChild5" presStyleCnt="0"/>
      <dgm:spPr/>
    </dgm:pt>
    <dgm:pt modelId="{53963F03-E32D-4445-B722-79584D2C736E}" type="pres">
      <dgm:prSet presAssocID="{AE1D189A-0CB5-4364-BD6F-B913E0E8568A}" presName="hierChild3" presStyleCnt="0"/>
      <dgm:spPr/>
    </dgm:pt>
  </dgm:ptLst>
  <dgm:cxnLst>
    <dgm:cxn modelId="{0E041A01-C84A-4500-A22C-DB016FA6D5FD}" type="presOf" srcId="{36C81E87-DA4B-431A-8343-AC622B39A82D}" destId="{8C7F3C7B-940E-4152-B36D-D1CABFEBEF20}" srcOrd="0" destOrd="0" presId="urn:microsoft.com/office/officeart/2008/layout/NameandTitleOrganizationalChart"/>
    <dgm:cxn modelId="{E8CAF102-1E35-4689-978A-3D9B0205BB48}" type="presOf" srcId="{412E2688-3BE0-4EF9-809E-ED829E426A2C}" destId="{C28EACB9-9323-41B9-A33A-E1B5C026A331}" srcOrd="0" destOrd="0" presId="urn:microsoft.com/office/officeart/2008/layout/NameandTitleOrganizationalChart"/>
    <dgm:cxn modelId="{E920EC03-5AC6-44DB-975F-1E04F20447D9}" type="presOf" srcId="{F5BA8C0B-2943-4ABD-A7C2-756214F50C06}" destId="{6A80ACBC-3924-4665-84AB-3E8DCE96823A}" srcOrd="0" destOrd="0" presId="urn:microsoft.com/office/officeart/2008/layout/NameandTitleOrganizationalChart"/>
    <dgm:cxn modelId="{E728C306-274E-4AA3-BF36-6CD43789C0FA}" type="presOf" srcId="{587454DD-FA04-43F0-B632-EF88E3A81969}" destId="{08A9863A-E38B-48A6-A086-37272FC0D4FB}" srcOrd="1" destOrd="0" presId="urn:microsoft.com/office/officeart/2008/layout/NameandTitleOrganizationalChart"/>
    <dgm:cxn modelId="{6E0FDE06-4B78-4438-AFB8-A4EA37DA1491}" type="presOf" srcId="{9FCA14E2-C6E4-4B71-A2DB-3CA2CCCA4F6D}" destId="{95100550-A474-4AFC-8795-C0AE1D3BCD25}" srcOrd="0" destOrd="0" presId="urn:microsoft.com/office/officeart/2008/layout/NameandTitleOrganizationalChart"/>
    <dgm:cxn modelId="{1D2CB407-F553-472C-BFEB-E76F480FCF0C}" type="presOf" srcId="{2C6326BF-DC57-4D60-987D-3E2DA973E9DC}" destId="{9723C119-B4C2-456F-83D3-A55EF093893B}" srcOrd="0" destOrd="0" presId="urn:microsoft.com/office/officeart/2008/layout/NameandTitleOrganizationalChart"/>
    <dgm:cxn modelId="{9CBBFA07-8232-43C6-AED8-1BD6144732F8}" srcId="{A0B33932-72A1-4EE7-A4B4-4BCDDAC7D262}" destId="{E74CF460-C146-44B6-ADA7-521704BE87A4}" srcOrd="0" destOrd="0" parTransId="{7D2CA955-D088-4DE8-810D-79B0F73CCA55}" sibTransId="{794555F6-82DD-44A4-842D-4E7A4F1E0F8A}"/>
    <dgm:cxn modelId="{C6663208-2018-460F-AA57-50DF6636ED5E}" type="presOf" srcId="{600B7727-B806-4D5F-9AB4-D1ED04CC0A79}" destId="{75EF2FD4-C18A-48D9-A8AA-117B200E5975}" srcOrd="1" destOrd="0" presId="urn:microsoft.com/office/officeart/2008/layout/NameandTitleOrganizationalChart"/>
    <dgm:cxn modelId="{380E730B-67B7-4599-A281-910BFCAF80CC}" srcId="{AE1D189A-0CB5-4364-BD6F-B913E0E8568A}" destId="{A4433F59-1A64-4EFF-9ED1-2B5B34A49E91}" srcOrd="0" destOrd="0" parTransId="{4D4BCFD0-1815-4D4C-8C8D-182CCBC4957A}" sibTransId="{C54F14FE-656B-4BFA-8574-89513B7C3963}"/>
    <dgm:cxn modelId="{A7191C0E-67E4-44C3-BFA2-D42E89377E2C}" type="presOf" srcId="{C4D29BF9-1179-440B-9FDF-11D686DEA316}" destId="{31E52982-056C-402E-B6D7-BEDF918345F9}" srcOrd="0" destOrd="0" presId="urn:microsoft.com/office/officeart/2008/layout/NameandTitleOrganizationalChart"/>
    <dgm:cxn modelId="{D42CED0E-3C95-4BFD-969B-1EF1392246E0}" type="presOf" srcId="{F172ED43-5026-44F7-8B73-62A03613C1FA}" destId="{30F4F780-95F9-41C6-A667-2289B9E80E64}" srcOrd="0" destOrd="0" presId="urn:microsoft.com/office/officeart/2008/layout/NameandTitleOrganizationalChart"/>
    <dgm:cxn modelId="{E6CD2A12-4CDE-47CE-889A-CD5B6C41E1A6}" type="presOf" srcId="{47405FEA-AAE8-4CD4-9559-1135F5E989CF}" destId="{65FF3046-7C4B-4E17-97E5-ABBF92A01E10}" srcOrd="0" destOrd="0" presId="urn:microsoft.com/office/officeart/2008/layout/NameandTitleOrganizationalChart"/>
    <dgm:cxn modelId="{82D74316-4DBF-44BC-8763-1A8A173FE822}" type="presOf" srcId="{218DFE73-4743-4C93-9A6F-8C6131CC735B}" destId="{2F943A10-15E1-47EA-8D8B-164AC3A56146}" srcOrd="0" destOrd="0" presId="urn:microsoft.com/office/officeart/2008/layout/NameandTitleOrganizationalChart"/>
    <dgm:cxn modelId="{CD181017-4AD3-4AE9-A1DE-613C70ABBE5E}" type="presOf" srcId="{482B5639-B548-42B1-B213-82C830B24448}" destId="{51EB0A8F-7744-4274-94A5-BB32263800F5}" srcOrd="0" destOrd="0" presId="urn:microsoft.com/office/officeart/2008/layout/NameandTitleOrganizationalChart"/>
    <dgm:cxn modelId="{15B12918-3976-4E6D-AB07-B92A4DD371E6}" type="presOf" srcId="{23E24FA1-C804-49F5-848D-002D36C322C1}" destId="{B1A4CEB4-6F20-47DB-8B44-84851263FBB1}" srcOrd="0" destOrd="0" presId="urn:microsoft.com/office/officeart/2008/layout/NameandTitleOrganizationalChart"/>
    <dgm:cxn modelId="{A3345B18-65CF-4212-9C62-108B83CC0A3D}" type="presOf" srcId="{7AA2FD40-34E9-4A04-8B70-9F71E41C87C4}" destId="{81601976-74C0-4FA6-A9E0-E58ADAC8C893}" srcOrd="0" destOrd="0" presId="urn:microsoft.com/office/officeart/2008/layout/NameandTitleOrganizationalChart"/>
    <dgm:cxn modelId="{5919351B-7A31-4FA0-AB75-6D70FA50E7C9}" type="presOf" srcId="{D5AC000E-0F73-49EA-B82F-989ECF3D7F12}" destId="{384F3591-EFB0-44E0-AF2F-0A28CB3B2174}" srcOrd="0" destOrd="0" presId="urn:microsoft.com/office/officeart/2008/layout/NameandTitleOrganizationalChart"/>
    <dgm:cxn modelId="{4A0F651B-6693-4BB2-8DDC-1C559C0D42EE}" type="presOf" srcId="{B303C572-0BF8-4BDC-8965-64D589A12FB2}" destId="{F2A0A1DB-0A50-472D-A1D3-46A599AE9C90}" srcOrd="0" destOrd="0" presId="urn:microsoft.com/office/officeart/2008/layout/NameandTitleOrganizationalChart"/>
    <dgm:cxn modelId="{75FD511B-ACD4-4BF0-8C5A-556BC009BBC3}" type="presOf" srcId="{2FC7E2B0-8AB1-4542-A501-16F17FA11CED}" destId="{5B0689CE-2702-4031-A3A7-7A8C64749171}" srcOrd="0" destOrd="0" presId="urn:microsoft.com/office/officeart/2008/layout/NameandTitleOrganizationalChart"/>
    <dgm:cxn modelId="{FE095C26-109F-4C21-ACB4-8C91C18FA781}" type="presOf" srcId="{55B60DFA-DA80-4FC2-9AF6-DDA5B4DBDE8B}" destId="{EE551EBF-9807-41A3-89DE-8E4DA522AED0}" srcOrd="1" destOrd="0" presId="urn:microsoft.com/office/officeart/2008/layout/NameandTitleOrganizationalChart"/>
    <dgm:cxn modelId="{E98B3227-656A-488C-AC8B-6BC483B27B43}" type="presOf" srcId="{1E6CCD64-0DE2-44FF-978C-1772671C88DF}" destId="{2F57217A-5873-4E42-9DB1-DD9DE619AF2E}" srcOrd="0" destOrd="0" presId="urn:microsoft.com/office/officeart/2008/layout/NameandTitleOrganizationalChart"/>
    <dgm:cxn modelId="{B225F927-0DA3-48CE-8738-10F7D1507F5F}" srcId="{587454DD-FA04-43F0-B632-EF88E3A81969}" destId="{1D97002B-6209-4E78-A68F-6670BC292E82}" srcOrd="2" destOrd="0" parTransId="{297CD267-5987-4057-B7F3-EF2DBB092996}" sibTransId="{0ABC4A8E-99D5-4E72-8856-B15510BDB946}"/>
    <dgm:cxn modelId="{E1749F28-CC08-4E36-BC52-07F25E409AE0}" type="presOf" srcId="{90C6A1B3-B059-46A9-89E2-CA6DA9365C15}" destId="{D7E51742-21EC-4622-B371-53C0713C6085}" srcOrd="0" destOrd="0" presId="urn:microsoft.com/office/officeart/2008/layout/NameandTitleOrganizationalChart"/>
    <dgm:cxn modelId="{D32B832A-7073-45AD-8441-262664241B1D}" type="presOf" srcId="{A862622C-DD4F-4CFA-9AD0-70CECC37A79D}" destId="{472FD1EB-80DB-400D-B6C2-E113BEEA9CA9}" srcOrd="1" destOrd="0" presId="urn:microsoft.com/office/officeart/2008/layout/NameandTitleOrganizationalChart"/>
    <dgm:cxn modelId="{5600BB2C-E3A7-45FF-A871-D9E53D16A1E1}" type="presOf" srcId="{7CDB8067-6AB6-49B2-8ACB-27F81BAC8777}" destId="{5232B88D-FED0-4D04-A77D-312BC11D02E9}" srcOrd="0" destOrd="0" presId="urn:microsoft.com/office/officeart/2008/layout/NameandTitleOrganizationalChart"/>
    <dgm:cxn modelId="{9C68182D-85E2-461B-8838-232B9B3DAF41}" type="presOf" srcId="{612F94E2-7284-42F5-8B1C-7590CB712E3F}" destId="{0D472FE5-1340-4C3C-AC25-B0557043B930}" srcOrd="1" destOrd="0" presId="urn:microsoft.com/office/officeart/2008/layout/NameandTitleOrganizationalChart"/>
    <dgm:cxn modelId="{C425902F-6C04-44D8-8208-CDB699A7B992}" type="presOf" srcId="{C54F14FE-656B-4BFA-8574-89513B7C3963}" destId="{AD76F555-9B37-4647-AED1-9F7035332A0E}" srcOrd="0" destOrd="0" presId="urn:microsoft.com/office/officeart/2008/layout/NameandTitleOrganizationalChart"/>
    <dgm:cxn modelId="{EA1CF92F-3156-46A1-94E7-A4C85BA9EDBA}" type="presOf" srcId="{F2DD92DA-95C6-4623-89FC-7CC48A6D299B}" destId="{82ED58DB-019E-4781-9702-A9D1B99F7311}" srcOrd="0" destOrd="0" presId="urn:microsoft.com/office/officeart/2008/layout/NameandTitleOrganizationalChart"/>
    <dgm:cxn modelId="{A2C07D32-73F1-4219-9D60-58BE2BBDA103}" type="presOf" srcId="{7D2CA955-D088-4DE8-810D-79B0F73CCA55}" destId="{13ED0BAC-C2EE-4950-957F-25D5044F8114}" srcOrd="0" destOrd="0" presId="urn:microsoft.com/office/officeart/2008/layout/NameandTitleOrganizationalChart"/>
    <dgm:cxn modelId="{D28A0038-744A-49CE-A38E-CBB135FC859C}" type="presOf" srcId="{BBE78BAB-134F-49FB-BF17-6B1FECA02F0E}" destId="{BDC70454-24F5-4A8E-AC2A-8A7C59420983}" srcOrd="0" destOrd="0" presId="urn:microsoft.com/office/officeart/2008/layout/NameandTitleOrganizationalChart"/>
    <dgm:cxn modelId="{BB067D38-126E-40E7-BE32-2BD089BDEC59}" type="presOf" srcId="{E3687069-E4FC-4C18-8ADF-5B91F5E2B9E8}" destId="{EB5377E0-DE22-4C2F-A676-2E9713E0D795}" srcOrd="1" destOrd="0" presId="urn:microsoft.com/office/officeart/2008/layout/NameandTitleOrganizationalChart"/>
    <dgm:cxn modelId="{BC1EF439-F06A-4917-B282-7DF4C9124EA7}" type="presOf" srcId="{C771BC48-9F13-4E18-AF48-6EA66017EA7B}" destId="{89895CD1-084B-4243-88A7-240CDB1DBB98}" srcOrd="0" destOrd="0" presId="urn:microsoft.com/office/officeart/2008/layout/NameandTitleOrganizationalChart"/>
    <dgm:cxn modelId="{A8BB133C-C398-44A8-9BD7-1991FF2C4739}" srcId="{AE1D189A-0CB5-4364-BD6F-B913E0E8568A}" destId="{06BEA93D-8F9A-4098-85B9-E127C161630F}" srcOrd="1" destOrd="0" parTransId="{4AF70689-A371-400B-B64E-BBF47F88FBCD}" sibTransId="{191994D0-AF22-4959-A55B-37E0AB3929D8}"/>
    <dgm:cxn modelId="{7D02DD3C-65D2-4BA0-91E1-6E3A222925B0}" type="presOf" srcId="{1576F63A-2784-4ED3-B673-D43E9ECA959E}" destId="{E4300B1E-D29B-41FC-B176-2E5A9FF403E4}" srcOrd="0" destOrd="0" presId="urn:microsoft.com/office/officeart/2008/layout/NameandTitleOrganizationalChart"/>
    <dgm:cxn modelId="{A4DA8A3D-080A-47E6-A884-B89AF0336C7B}" type="presOf" srcId="{5CF7F9AB-2126-4107-89B7-6AED66C4DA84}" destId="{1B3FEEF2-0447-4AB2-B3FC-504DB5049D48}" srcOrd="1" destOrd="0" presId="urn:microsoft.com/office/officeart/2008/layout/NameandTitleOrganizationalChart"/>
    <dgm:cxn modelId="{BD01843F-851B-4639-A7C0-05D522FC8547}" type="presOf" srcId="{06BEA93D-8F9A-4098-85B9-E127C161630F}" destId="{0E8F2590-97B5-49DC-9910-09A78B633EF2}" srcOrd="0" destOrd="0" presId="urn:microsoft.com/office/officeart/2008/layout/NameandTitleOrganizationalChart"/>
    <dgm:cxn modelId="{A946A25C-5E5C-47B8-BE82-5E3359F0AC3D}" type="presOf" srcId="{3F6BBDD0-8EBD-41D2-80F8-E4214A32D99F}" destId="{22A05E09-03E0-45F7-AFF6-D46B38641FD1}" srcOrd="0" destOrd="0" presId="urn:microsoft.com/office/officeart/2008/layout/NameandTitleOrganizationalChart"/>
    <dgm:cxn modelId="{8FCDE35C-4E9D-4A9D-A7F5-F7DD682550AB}" type="presOf" srcId="{297CD267-5987-4057-B7F3-EF2DBB092996}" destId="{973E88DA-917F-4C4B-91DF-1C377CD394B1}" srcOrd="0" destOrd="0" presId="urn:microsoft.com/office/officeart/2008/layout/NameandTitleOrganizationalChart"/>
    <dgm:cxn modelId="{4E6B2A5D-16E6-461F-8A32-A5EB59090FE0}" type="presOf" srcId="{55B60DFA-DA80-4FC2-9AF6-DDA5B4DBDE8B}" destId="{A132A91D-AE44-4F02-8BDC-2339CEB62976}" srcOrd="0" destOrd="0" presId="urn:microsoft.com/office/officeart/2008/layout/NameandTitleOrganizationalChart"/>
    <dgm:cxn modelId="{B8A9615D-CE94-4D3E-85B2-E6FD78675B96}" type="presOf" srcId="{1674EB1A-46A2-4CCC-AE4B-3EB3F07111F3}" destId="{539FB356-DB31-4B47-BFD7-38690C30F7BF}" srcOrd="0" destOrd="0" presId="urn:microsoft.com/office/officeart/2008/layout/NameandTitleOrganizationalChart"/>
    <dgm:cxn modelId="{F6735F43-DD71-49B9-A171-3CC88690D52F}" type="presOf" srcId="{E74CF460-C146-44B6-ADA7-521704BE87A4}" destId="{9168DB70-AF63-480A-B505-4A8B79722247}" srcOrd="0" destOrd="0" presId="urn:microsoft.com/office/officeart/2008/layout/NameandTitleOrganizationalChart"/>
    <dgm:cxn modelId="{7597D946-A61F-4182-8854-D2D95C666CAD}" type="presOf" srcId="{A4433F59-1A64-4EFF-9ED1-2B5B34A49E91}" destId="{2BCC29C5-ACB5-4AAC-85F4-DCC644A12DCE}" srcOrd="0" destOrd="0" presId="urn:microsoft.com/office/officeart/2008/layout/NameandTitleOrganizationalChart"/>
    <dgm:cxn modelId="{02301647-27EB-431F-8367-19213D2DB593}" srcId="{AE1D189A-0CB5-4364-BD6F-B913E0E8568A}" destId="{482B5639-B548-42B1-B213-82C830B24448}" srcOrd="2" destOrd="0" parTransId="{782C43EC-6258-4BE9-BDB0-BAC29CDA0193}" sibTransId="{A1D517FB-DD82-49FD-BB31-0F592D8F7CD7}"/>
    <dgm:cxn modelId="{FC095447-9CC6-4076-9724-D4DAD4D4539D}" type="presOf" srcId="{21B3DA8E-D9C2-4A38-A5CB-5B27EFAC6647}" destId="{D7B2BE4F-311F-4239-9B20-C9D1F5F259DB}" srcOrd="1" destOrd="0" presId="urn:microsoft.com/office/officeart/2008/layout/NameandTitleOrganizationalChart"/>
    <dgm:cxn modelId="{82A94648-F13B-4909-8B98-3640C29870B6}" type="presOf" srcId="{B303C572-0BF8-4BDC-8965-64D589A12FB2}" destId="{AB8B9DCB-8C64-49E9-B81B-1A77BA5CE46B}" srcOrd="1" destOrd="0" presId="urn:microsoft.com/office/officeart/2008/layout/NameandTitleOrganizationalChart"/>
    <dgm:cxn modelId="{21C4466A-4A54-4B65-B123-10664DEB76E2}" type="presOf" srcId="{05F4988D-7E4D-4CB0-A0D1-DFC9C95F42CF}" destId="{0D647C3F-BDCE-4C29-9DA7-D22CFB631A38}" srcOrd="0" destOrd="0" presId="urn:microsoft.com/office/officeart/2008/layout/NameandTitleOrganizationalChart"/>
    <dgm:cxn modelId="{598EE44A-91AC-4D74-944E-B622D21C15C1}" type="presOf" srcId="{1D97002B-6209-4E78-A68F-6670BC292E82}" destId="{FB69E1FE-F1EC-4576-A116-BDD21C4CC794}" srcOrd="0" destOrd="0" presId="urn:microsoft.com/office/officeart/2008/layout/NameandTitleOrganizationalChart"/>
    <dgm:cxn modelId="{9C07896B-0956-4E14-AD80-F467F1047FE3}" type="presOf" srcId="{1D97002B-6209-4E78-A68F-6670BC292E82}" destId="{559748C0-AB19-400C-BD51-BF4B721E5DFC}" srcOrd="1" destOrd="0" presId="urn:microsoft.com/office/officeart/2008/layout/NameandTitleOrganizationalChart"/>
    <dgm:cxn modelId="{56319F4B-71B3-4EB4-9A50-E18A37A21B6E}" type="presOf" srcId="{284BC901-26DF-4A90-B857-4BB2428B1CC6}" destId="{FEBE6164-9AF3-4F1C-B226-A821F3C1CD42}" srcOrd="0" destOrd="0" presId="urn:microsoft.com/office/officeart/2008/layout/NameandTitleOrganizationalChart"/>
    <dgm:cxn modelId="{AACAB66B-2883-48BC-8B5C-B51C9D0C9283}" type="presOf" srcId="{6493BF55-C182-494B-8050-A50B6F2F96D4}" destId="{1DBFEA68-3278-428C-B1EF-3AFDA33CB883}" srcOrd="0" destOrd="0" presId="urn:microsoft.com/office/officeart/2008/layout/NameandTitleOrganizationalChart"/>
    <dgm:cxn modelId="{56E8314D-18A5-4A7F-AD88-557FD973B085}" type="presOf" srcId="{A3C3D4A4-EC3D-403B-85CD-BAF2536D2C91}" destId="{8DF10396-C461-437C-BC04-F6611D271A36}" srcOrd="0" destOrd="0" presId="urn:microsoft.com/office/officeart/2008/layout/NameandTitleOrganizationalChart"/>
    <dgm:cxn modelId="{3CDE504E-4425-4CCD-8399-68739650B058}" srcId="{B4D071EE-710E-4750-AED1-E61982656578}" destId="{587454DD-FA04-43F0-B632-EF88E3A81969}" srcOrd="0" destOrd="0" parTransId="{053C3739-18E3-4106-A71C-FC7548AC16DD}" sibTransId="{01EFEE6C-24F5-4F2A-B89C-35EDA8C589AC}"/>
    <dgm:cxn modelId="{0054934E-2041-4F20-BED6-4D97D029532A}" type="presOf" srcId="{AE1D189A-0CB5-4364-BD6F-B913E0E8568A}" destId="{8C5629AE-F221-409C-9675-34524C853063}" srcOrd="1" destOrd="0" presId="urn:microsoft.com/office/officeart/2008/layout/NameandTitleOrganizationalChart"/>
    <dgm:cxn modelId="{7B003D6F-3FE3-4AA3-AB67-5D4D8E96DBD5}" type="presOf" srcId="{74C756E4-B826-49E6-9631-BF9A2E0766E2}" destId="{E2F1A544-8D38-4A2F-ADFC-CDFE28BF3372}" srcOrd="1" destOrd="0" presId="urn:microsoft.com/office/officeart/2008/layout/NameandTitleOrganizationalChart"/>
    <dgm:cxn modelId="{08B5936F-C445-4429-A19C-AC1BB8CA0E86}" type="presOf" srcId="{6FDA0127-0CDF-4747-8CCE-A6B4F55BD339}" destId="{B236061C-E439-4850-9603-B2588D90084A}" srcOrd="0" destOrd="0" presId="urn:microsoft.com/office/officeart/2008/layout/NameandTitleOrganizationalChart"/>
    <dgm:cxn modelId="{14820E71-8196-4D60-A37F-87973811DA41}" srcId="{06BEA93D-8F9A-4098-85B9-E127C161630F}" destId="{D5AC000E-0F73-49EA-B82F-989ECF3D7F12}" srcOrd="3" destOrd="0" parTransId="{23E24FA1-C804-49F5-848D-002D36C322C1}" sibTransId="{6FDA0127-0CDF-4747-8CCE-A6B4F55BD339}"/>
    <dgm:cxn modelId="{01E3D972-7A16-4F11-A317-4007A5920FAB}" type="presOf" srcId="{D5AC000E-0F73-49EA-B82F-989ECF3D7F12}" destId="{F23944AB-5F4A-48B4-8B2C-D9C789C8FF6F}" srcOrd="1" destOrd="0" presId="urn:microsoft.com/office/officeart/2008/layout/NameandTitleOrganizationalChart"/>
    <dgm:cxn modelId="{1072E153-4983-4780-8225-FB850022A2AB}" srcId="{06BEA93D-8F9A-4098-85B9-E127C161630F}" destId="{74C756E4-B826-49E6-9631-BF9A2E0766E2}" srcOrd="1" destOrd="0" parTransId="{3DE3FBCB-90F3-4CE9-93E2-0C95B5ED7B35}" sibTransId="{218DFE73-4743-4C93-9A6F-8C6131CC735B}"/>
    <dgm:cxn modelId="{14E31A74-A98F-4EE1-96FD-9B496AFF1104}" srcId="{2C6326BF-DC57-4D60-987D-3E2DA973E9DC}" destId="{AE1D189A-0CB5-4364-BD6F-B913E0E8568A}" srcOrd="0" destOrd="0" parTransId="{C6D096E3-3373-4959-9B88-B04D8F371F25}" sibTransId="{05F4988D-7E4D-4CB0-A0D1-DFC9C95F42CF}"/>
    <dgm:cxn modelId="{C1E93578-C5B9-482C-BCBC-5CE08BA2AA7C}" type="presOf" srcId="{3B734BAE-4BB7-4934-B6B7-15DCFAC3066E}" destId="{9ECF8ED8-576B-4383-89A7-82F73F748682}" srcOrd="0" destOrd="0" presId="urn:microsoft.com/office/officeart/2008/layout/NameandTitleOrganizationalChart"/>
    <dgm:cxn modelId="{FB267678-5E94-49D3-A060-EC3A2710EE1A}" srcId="{06BEA93D-8F9A-4098-85B9-E127C161630F}" destId="{21B3DA8E-D9C2-4A38-A5CB-5B27EFAC6647}" srcOrd="0" destOrd="0" parTransId="{2FC7E2B0-8AB1-4542-A501-16F17FA11CED}" sibTransId="{701466FA-3C1B-40CF-B13D-7D555024A4B8}"/>
    <dgm:cxn modelId="{28FE9678-054C-42E3-A51F-0F5FDEEF7528}" type="presOf" srcId="{8B63E4EA-9FCC-40F2-9EC9-3A0A41188F89}" destId="{F07D0CB1-34B4-43C3-8159-8AF2D5CC698F}" srcOrd="0" destOrd="0" presId="urn:microsoft.com/office/officeart/2008/layout/NameandTitleOrganizationalChart"/>
    <dgm:cxn modelId="{C434EE58-D3E4-4F95-A04C-04DA818AA597}" type="presOf" srcId="{600B7727-B806-4D5F-9AB4-D1ED04CC0A79}" destId="{BB4EB69D-858D-45F8-8CA6-DD24A487AE26}" srcOrd="0" destOrd="0" presId="urn:microsoft.com/office/officeart/2008/layout/NameandTitleOrganizationalChart"/>
    <dgm:cxn modelId="{E2403C79-3A06-48C6-9E5C-17391B84D0EF}" type="presOf" srcId="{62E13ABD-8482-4E2D-98BA-347E41445A5C}" destId="{C999E03F-0CF2-4C12-A7D3-B801FF47059F}" srcOrd="0" destOrd="0" presId="urn:microsoft.com/office/officeart/2008/layout/NameandTitleOrganizationalChart"/>
    <dgm:cxn modelId="{A6D2E559-D5B1-481B-8F5B-9ABA60424CFF}" type="presOf" srcId="{EC657F6B-CB5F-4CAA-81AE-DD188CCC7A47}" destId="{5858233B-CBEE-4BE9-83A4-D47F5539F3B4}" srcOrd="0" destOrd="0" presId="urn:microsoft.com/office/officeart/2008/layout/NameandTitleOrganizationalChart"/>
    <dgm:cxn modelId="{F8DC9C7A-8666-4DF1-A1E4-F2B85E9D62BC}" type="presOf" srcId="{4AF70689-A371-400B-B64E-BBF47F88FBCD}" destId="{E8D09B65-CFAC-4C71-B081-2BE38732D94E}" srcOrd="0" destOrd="0" presId="urn:microsoft.com/office/officeart/2008/layout/NameandTitleOrganizationalChart"/>
    <dgm:cxn modelId="{00B0D05A-05B8-4813-851C-2B35101DC197}" type="presOf" srcId="{A4433F59-1A64-4EFF-9ED1-2B5B34A49E91}" destId="{2425A922-7B0D-48BA-A4A1-A85D3ED94D4B}" srcOrd="1" destOrd="0" presId="urn:microsoft.com/office/officeart/2008/layout/NameandTitleOrganizationalChart"/>
    <dgm:cxn modelId="{933B297C-3A35-471B-A0FE-448670A2663A}" type="presOf" srcId="{701466FA-3C1B-40CF-B13D-7D555024A4B8}" destId="{4A249C6F-E897-4265-9C38-1D914D4095DF}" srcOrd="0" destOrd="0" presId="urn:microsoft.com/office/officeart/2008/layout/NameandTitleOrganizationalChart"/>
    <dgm:cxn modelId="{FE89507C-5951-4A79-ABE8-FF0C54986F9A}" type="presOf" srcId="{07E674CC-86D2-4EED-96AE-4F5A81C8350F}" destId="{EBB6A39E-B900-44EF-8869-C27A90749BC4}" srcOrd="0" destOrd="0" presId="urn:microsoft.com/office/officeart/2008/layout/NameandTitleOrganizationalChart"/>
    <dgm:cxn modelId="{D75D317E-53D2-42AC-8294-C9518B5A57EF}" srcId="{412E2688-3BE0-4EF9-809E-ED829E426A2C}" destId="{C771BC48-9F13-4E18-AF48-6EA66017EA7B}" srcOrd="0" destOrd="0" parTransId="{4090A57C-BD9C-4712-AC0A-FED167145174}" sibTransId="{3F6BBDD0-8EBD-41D2-80F8-E4214A32D99F}"/>
    <dgm:cxn modelId="{8728B981-26AA-4F33-9541-0600477AAA4C}" type="presOf" srcId="{9E058E74-A452-4F45-A6CF-6FF76183DCED}" destId="{B829B7E5-5E9B-432B-8FA0-7C66DF7D483B}" srcOrd="0" destOrd="0" presId="urn:microsoft.com/office/officeart/2008/layout/NameandTitleOrganizationalChart"/>
    <dgm:cxn modelId="{C2AA4882-5E29-42BB-B8D1-4E09AC45BE68}" type="presOf" srcId="{06BEA93D-8F9A-4098-85B9-E127C161630F}" destId="{53247E31-B2B7-4B55-BAA6-A6344BAE6AFE}" srcOrd="1" destOrd="0" presId="urn:microsoft.com/office/officeart/2008/layout/NameandTitleOrganizationalChart"/>
    <dgm:cxn modelId="{394E8B82-18D5-43B8-B0F6-578687400766}" type="presOf" srcId="{BEABDFE0-D0FC-47BC-9D79-708482021522}" destId="{738EA436-E670-42ED-9651-CE8AB78393C5}" srcOrd="0" destOrd="0" presId="urn:microsoft.com/office/officeart/2008/layout/NameandTitleOrganizationalChart"/>
    <dgm:cxn modelId="{F147B486-C437-414B-A4F5-EA4B0CA369B1}" srcId="{587454DD-FA04-43F0-B632-EF88E3A81969}" destId="{55B60DFA-DA80-4FC2-9AF6-DDA5B4DBDE8B}" srcOrd="0" destOrd="0" parTransId="{7AA2FD40-34E9-4A04-8B70-9F71E41C87C4}" sibTransId="{62E13ABD-8482-4E2D-98BA-347E41445A5C}"/>
    <dgm:cxn modelId="{FBF96987-2A41-48BC-8D88-42007D1825F0}" srcId="{A0B33932-72A1-4EE7-A4B4-4BCDDAC7D262}" destId="{BEABDFE0-D0FC-47BC-9D79-708482021522}" srcOrd="1" destOrd="0" parTransId="{9069BEC5-3989-4EF8-B647-840944B2DEDE}" sibTransId="{1E6CCD64-0DE2-44FF-978C-1772671C88DF}"/>
    <dgm:cxn modelId="{88A6B888-D513-4AFB-B253-61EA2AADB3B2}" type="presOf" srcId="{CB2F846E-9BD4-40BE-B981-CBFB8ACF3603}" destId="{B1532D2C-B7BB-4298-8327-D5CC924BAB0E}" srcOrd="0" destOrd="0" presId="urn:microsoft.com/office/officeart/2008/layout/NameandTitleOrganizationalChart"/>
    <dgm:cxn modelId="{5183AC8A-E71F-42FD-9617-1267ACBA9C1B}" type="presOf" srcId="{1576F63A-2784-4ED3-B673-D43E9ECA959E}" destId="{467C26EC-480B-464E-82BD-CBBE2DB07537}" srcOrd="1" destOrd="0" presId="urn:microsoft.com/office/officeart/2008/layout/NameandTitleOrganizationalChart"/>
    <dgm:cxn modelId="{3A2DC88B-6162-4412-8D77-E25139C784BE}" srcId="{06BEA93D-8F9A-4098-85B9-E127C161630F}" destId="{5CF7F9AB-2126-4107-89B7-6AED66C4DA84}" srcOrd="2" destOrd="0" parTransId="{36C81E87-DA4B-431A-8343-AC622B39A82D}" sibTransId="{3B734BAE-4BB7-4934-B6B7-15DCFAC3066E}"/>
    <dgm:cxn modelId="{124BED8B-A1C0-416A-88E3-B04AAD7A7CF3}" type="presOf" srcId="{482B5639-B548-42B1-B213-82C830B24448}" destId="{52910B36-2A85-4C26-99D3-43238E135782}" srcOrd="1" destOrd="0" presId="urn:microsoft.com/office/officeart/2008/layout/NameandTitleOrganizationalChart"/>
    <dgm:cxn modelId="{F2378190-6EAE-48A3-84E5-B45926723F0A}" srcId="{B4D071EE-710E-4750-AED1-E61982656578}" destId="{412E2688-3BE0-4EF9-809E-ED829E426A2C}" srcOrd="1" destOrd="0" parTransId="{8B63E4EA-9FCC-40F2-9EC9-3A0A41188F89}" sibTransId="{693A3E98-A71A-4A40-8F2D-29919A6FA8E0}"/>
    <dgm:cxn modelId="{FB31C094-1666-404A-A903-A7AC661F081F}" type="presOf" srcId="{9872745F-6ABE-497F-B6D3-56DB36DB5338}" destId="{80078DEA-AB69-4CA9-87C8-6A0A3956ED27}" srcOrd="0" destOrd="0" presId="urn:microsoft.com/office/officeart/2008/layout/NameandTitleOrganizationalChart"/>
    <dgm:cxn modelId="{7CABED94-13B9-4665-BDB2-3F0E24A12CD7}" type="presOf" srcId="{3DE3FBCB-90F3-4CE9-93E2-0C95B5ED7B35}" destId="{0D709172-1916-437D-81B2-98D8AEB5DB1E}" srcOrd="0" destOrd="0" presId="urn:microsoft.com/office/officeart/2008/layout/NameandTitleOrganizationalChart"/>
    <dgm:cxn modelId="{61983D96-4CCC-4C58-A55E-32BF5B4EC6E5}" type="presOf" srcId="{BEE10C46-EBFA-4465-943C-DF1226F06470}" destId="{83841B0D-EE2A-4721-A854-506E16FD9EDA}" srcOrd="0" destOrd="0" presId="urn:microsoft.com/office/officeart/2008/layout/NameandTitleOrganizationalChart"/>
    <dgm:cxn modelId="{03945996-E4B7-42F5-B4F6-25B15F31484E}" type="presOf" srcId="{B4D071EE-710E-4750-AED1-E61982656578}" destId="{31CAEC44-8447-4493-B050-142CC842B043}" srcOrd="1" destOrd="0" presId="urn:microsoft.com/office/officeart/2008/layout/NameandTitleOrganizationalChart"/>
    <dgm:cxn modelId="{C52F9D96-C10E-4E06-A68A-7ECDAB805938}" type="presOf" srcId="{9069BEC5-3989-4EF8-B647-840944B2DEDE}" destId="{FDF4E63F-3779-4568-AF64-6F693F5E8ADE}" srcOrd="0" destOrd="0" presId="urn:microsoft.com/office/officeart/2008/layout/NameandTitleOrganizationalChart"/>
    <dgm:cxn modelId="{FF75FB97-B2AC-4F57-A96D-B31760BD567C}" type="presOf" srcId="{915E2EC7-EE55-4888-98AC-6B97FD1C4CAB}" destId="{6703AC43-0554-4851-94DA-B7E9FCE01A07}" srcOrd="0" destOrd="0" presId="urn:microsoft.com/office/officeart/2008/layout/NameandTitleOrganizationalChart"/>
    <dgm:cxn modelId="{BB9E2F9A-34AE-4D98-A13E-AA242C1786BE}" type="presOf" srcId="{4090A57C-BD9C-4712-AC0A-FED167145174}" destId="{16EA1A2B-5050-4474-9082-D88B72F53D4C}" srcOrd="0" destOrd="0" presId="urn:microsoft.com/office/officeart/2008/layout/NameandTitleOrganizationalChart"/>
    <dgm:cxn modelId="{DA03D29A-A2A2-44E9-A2A5-BF4678722D52}" srcId="{A4433F59-1A64-4EFF-9ED1-2B5B34A49E91}" destId="{A862622C-DD4F-4CFA-9AD0-70CECC37A79D}" srcOrd="0" destOrd="0" parTransId="{CB2F846E-9BD4-40BE-B981-CBFB8ACF3603}" sibTransId="{915E2EC7-EE55-4888-98AC-6B97FD1C4CAB}"/>
    <dgm:cxn modelId="{016AEFA0-F9F9-4D8F-B5E0-A70B9F5FBFC7}" srcId="{AE1D189A-0CB5-4364-BD6F-B913E0E8568A}" destId="{50220E72-956B-4EF7-9C79-D92A396256D9}" srcOrd="4" destOrd="0" parTransId="{A4405E5C-4628-4AA3-9F9A-51D332F43824}" sibTransId="{EDA271AE-2528-432E-89E6-C3670E10B68D}"/>
    <dgm:cxn modelId="{E84FB2A2-BBBA-4D82-814C-D718AD933C6D}" type="presOf" srcId="{21B3DA8E-D9C2-4A38-A5CB-5B27EFAC6647}" destId="{AE2E5D95-5AC9-4114-9249-0AB1E6C0EE7D}" srcOrd="0" destOrd="0" presId="urn:microsoft.com/office/officeart/2008/layout/NameandTitleOrganizationalChart"/>
    <dgm:cxn modelId="{583A09A3-89D8-443F-9614-B293ECAD0249}" type="presOf" srcId="{E3687069-E4FC-4C18-8ADF-5B91F5E2B9E8}" destId="{B8A92F9C-4E50-4BF9-A5E7-1D485A8BEB8A}" srcOrd="0" destOrd="0" presId="urn:microsoft.com/office/officeart/2008/layout/NameandTitleOrganizationalChart"/>
    <dgm:cxn modelId="{23DF08A4-217D-4873-B863-3BDC5AAF5044}" type="presOf" srcId="{A862622C-DD4F-4CFA-9AD0-70CECC37A79D}" destId="{8F20E73E-A749-4E6D-A467-0062FDB89315}" srcOrd="0" destOrd="0" presId="urn:microsoft.com/office/officeart/2008/layout/NameandTitleOrganizationalChart"/>
    <dgm:cxn modelId="{E299B4A5-6538-464F-B651-8AF2A1B1371F}" type="presOf" srcId="{7FD3F90F-2A1E-4767-8E4C-4DDAB13C8F4C}" destId="{58EFDC7C-4562-48F7-98D9-CE12D8B60CB5}" srcOrd="0" destOrd="0" presId="urn:microsoft.com/office/officeart/2008/layout/NameandTitleOrganizationalChart"/>
    <dgm:cxn modelId="{C17EEFA5-728E-4B69-97A4-47AE4B0EA3F2}" type="presOf" srcId="{587454DD-FA04-43F0-B632-EF88E3A81969}" destId="{DBAE9187-436A-438C-ABDC-D1133D7691C5}" srcOrd="0" destOrd="0" presId="urn:microsoft.com/office/officeart/2008/layout/NameandTitleOrganizationalChart"/>
    <dgm:cxn modelId="{92500FA7-76F5-4185-9D51-0BC283E9434B}" type="presOf" srcId="{A1D517FB-DD82-49FD-BB31-0F592D8F7CD7}" destId="{7D7741E6-1286-4B87-87FA-94C5F3F47B80}" srcOrd="0" destOrd="0" presId="urn:microsoft.com/office/officeart/2008/layout/NameandTitleOrganizationalChart"/>
    <dgm:cxn modelId="{F3C7B7AB-DE66-48CD-9B9C-C9ADBFF7FA5B}" type="presOf" srcId="{E1EAACD4-F3BD-4A76-8561-80238E25930F}" destId="{75AC22A6-3FFB-456A-B271-FE5B2C232323}" srcOrd="0" destOrd="0" presId="urn:microsoft.com/office/officeart/2008/layout/NameandTitleOrganizationalChart"/>
    <dgm:cxn modelId="{122C56AC-584D-4235-9524-A5253E612744}" type="presOf" srcId="{01EFEE6C-24F5-4F2A-B89C-35EDA8C589AC}" destId="{48ADCF4F-6CE0-4937-856E-B731B3EFDEB5}" srcOrd="0" destOrd="0" presId="urn:microsoft.com/office/officeart/2008/layout/NameandTitleOrganizationalChart"/>
    <dgm:cxn modelId="{3CDB43AD-3F6A-4993-8145-5F5C43B75212}" type="presOf" srcId="{E74CF460-C146-44B6-ADA7-521704BE87A4}" destId="{21691E64-7C6C-4F7E-B2EB-53BB296BBF80}" srcOrd="1" destOrd="0" presId="urn:microsoft.com/office/officeart/2008/layout/NameandTitleOrganizationalChart"/>
    <dgm:cxn modelId="{A943A2AD-71FF-4969-AB60-B03FD07254BB}" type="presOf" srcId="{BEABDFE0-D0FC-47BC-9D79-708482021522}" destId="{AB911CC3-51AA-4719-993D-56B65CD58CFC}" srcOrd="1" destOrd="0" presId="urn:microsoft.com/office/officeart/2008/layout/NameandTitleOrganizationalChart"/>
    <dgm:cxn modelId="{135DF4AD-9119-4321-A574-049B3E741722}" srcId="{B4D071EE-710E-4750-AED1-E61982656578}" destId="{1576F63A-2784-4ED3-B673-D43E9ECA959E}" srcOrd="3" destOrd="0" parTransId="{F2DD92DA-95C6-4623-89FC-7CC48A6D299B}" sibTransId="{EC657F6B-CB5F-4CAA-81AE-DD188CCC7A47}"/>
    <dgm:cxn modelId="{C20111AE-BEB1-4E39-AECF-06AF7287FB96}" type="presOf" srcId="{693A3E98-A71A-4A40-8F2D-29919A6FA8E0}" destId="{B41823C4-A474-4DFB-8FCD-ECCA4D1693CA}" srcOrd="0" destOrd="0" presId="urn:microsoft.com/office/officeart/2008/layout/NameandTitleOrganizationalChart"/>
    <dgm:cxn modelId="{F16736B1-ACDD-41C8-93AD-696D8F268EEE}" type="presOf" srcId="{782C43EC-6258-4BE9-BDB0-BAC29CDA0193}" destId="{709FBDD6-DE5C-4871-97D3-702E0B146287}" srcOrd="0" destOrd="0" presId="urn:microsoft.com/office/officeart/2008/layout/NameandTitleOrganizationalChart"/>
    <dgm:cxn modelId="{90693DB3-2335-4457-B33E-E282C53BC032}" srcId="{B4D071EE-710E-4750-AED1-E61982656578}" destId="{A0B33932-72A1-4EE7-A4B4-4BCDDAC7D262}" srcOrd="2" destOrd="0" parTransId="{9E058E74-A452-4F45-A6CF-6FF76183DCED}" sibTransId="{284BC901-26DF-4A90-B857-4BB2428B1CC6}"/>
    <dgm:cxn modelId="{EF4444B6-B7AA-4012-8A7B-DAC37916AA94}" srcId="{06BEA93D-8F9A-4098-85B9-E127C161630F}" destId="{1674EB1A-46A2-4CCC-AE4B-3EB3F07111F3}" srcOrd="4" destOrd="0" parTransId="{06C0312D-C4F6-4391-8FE6-13392845F944}" sibTransId="{E1EAACD4-F3BD-4A76-8561-80238E25930F}"/>
    <dgm:cxn modelId="{3FB4D8B7-576B-45D9-A1E9-AC6A7BE10B44}" type="presOf" srcId="{0ABC4A8E-99D5-4E72-8856-B15510BDB946}" destId="{13019A4B-E82A-4393-BF78-436C1B75B3EF}" srcOrd="0" destOrd="0" presId="urn:microsoft.com/office/officeart/2008/layout/NameandTitleOrganizationalChart"/>
    <dgm:cxn modelId="{5583AEB9-8A2A-4EB6-8D1D-FF96756783AE}" type="presOf" srcId="{A4405E5C-4628-4AA3-9F9A-51D332F43824}" destId="{024B4642-9FA8-46CC-89D3-D90B2D3017B4}" srcOrd="0" destOrd="0" presId="urn:microsoft.com/office/officeart/2008/layout/NameandTitleOrganizationalChart"/>
    <dgm:cxn modelId="{631D05BA-4E85-425F-A179-505357375E6A}" srcId="{482B5639-B548-42B1-B213-82C830B24448}" destId="{600B7727-B806-4D5F-9AB4-D1ED04CC0A79}" srcOrd="0" destOrd="0" parTransId="{7CDB8067-6AB6-49B2-8ACB-27F81BAC8777}" sibTransId="{AD292DFA-8F78-4F35-B670-D359F18201D5}"/>
    <dgm:cxn modelId="{66C50CBD-104B-4D76-A97A-E4C0601C8B1D}" type="presOf" srcId="{F5BA8C0B-2943-4ABD-A7C2-756214F50C06}" destId="{0DEC836B-90AC-40D8-B6A1-DA822BC46036}" srcOrd="1" destOrd="0" presId="urn:microsoft.com/office/officeart/2008/layout/NameandTitleOrganizationalChart"/>
    <dgm:cxn modelId="{6D20C6BE-8B4A-42BE-82DE-A8B9E13F9565}" type="presOf" srcId="{612F94E2-7284-42F5-8B1C-7590CB712E3F}" destId="{EC942794-3EE2-43D1-99C5-7B0A28FD104B}" srcOrd="0" destOrd="0" presId="urn:microsoft.com/office/officeart/2008/layout/NameandTitleOrganizationalChart"/>
    <dgm:cxn modelId="{09D86BC0-6B0F-4C12-9871-1C8B1F601E09}" type="presOf" srcId="{74C756E4-B826-49E6-9631-BF9A2E0766E2}" destId="{D1C03FDC-5A15-417C-8102-0A25E18D556D}" srcOrd="0" destOrd="0" presId="urn:microsoft.com/office/officeart/2008/layout/NameandTitleOrganizationalChart"/>
    <dgm:cxn modelId="{56EF76C1-0354-42A3-A8CB-8CF58E1417FD}" type="presOf" srcId="{AE1D189A-0CB5-4364-BD6F-B913E0E8568A}" destId="{890FFE34-7A3A-4AA3-BF2C-93F4DEE885D0}" srcOrd="0" destOrd="0" presId="urn:microsoft.com/office/officeart/2008/layout/NameandTitleOrganizationalChart"/>
    <dgm:cxn modelId="{465E69C2-C70B-415B-A118-716D611745A7}" type="presOf" srcId="{4D4BCFD0-1815-4D4C-8C8D-182CCBC4957A}" destId="{D47DAFD2-74C0-4929-AE12-DC1A00DC682E}" srcOrd="0" destOrd="0" presId="urn:microsoft.com/office/officeart/2008/layout/NameandTitleOrganizationalChart"/>
    <dgm:cxn modelId="{56EC89C2-B9AF-49B2-ADA6-99CA5D3EABF1}" type="presOf" srcId="{F172ED43-5026-44F7-8B73-62A03613C1FA}" destId="{20958A5D-5281-4EAC-9606-D77775C8D2B2}" srcOrd="1" destOrd="0" presId="urn:microsoft.com/office/officeart/2008/layout/NameandTitleOrganizationalChart"/>
    <dgm:cxn modelId="{047895CC-E64F-4456-9734-765AAF68F044}" srcId="{587454DD-FA04-43F0-B632-EF88E3A81969}" destId="{612F94E2-7284-42F5-8B1C-7590CB712E3F}" srcOrd="1" destOrd="0" parTransId="{9872745F-6ABE-497F-B6D3-56DB36DB5338}" sibTransId="{A3C3D4A4-EC3D-403B-85CD-BAF2536D2C91}"/>
    <dgm:cxn modelId="{0050EECC-0273-4A03-B443-9DF46047E591}" type="presOf" srcId="{A0B33932-72A1-4EE7-A4B4-4BCDDAC7D262}" destId="{50C48AF8-2D7C-4BCE-8DD0-E6EFE57C4734}" srcOrd="0" destOrd="0" presId="urn:microsoft.com/office/officeart/2008/layout/NameandTitleOrganizationalChart"/>
    <dgm:cxn modelId="{DC352ACF-D3AA-4B0B-93D8-841C98EACF22}" type="presOf" srcId="{AD292DFA-8F78-4F35-B670-D359F18201D5}" destId="{C575221D-5B98-40D0-9330-6B7340AF0183}" srcOrd="0" destOrd="0" presId="urn:microsoft.com/office/officeart/2008/layout/NameandTitleOrganizationalChart"/>
    <dgm:cxn modelId="{1CD50FD1-6619-4EF9-83E7-25BE692CCBAB}" type="presOf" srcId="{5CF7F9AB-2126-4107-89B7-6AED66C4DA84}" destId="{510004CE-4487-49EB-9EA8-105548D5EA36}" srcOrd="0" destOrd="0" presId="urn:microsoft.com/office/officeart/2008/layout/NameandTitleOrganizationalChart"/>
    <dgm:cxn modelId="{8E4A0CD6-6444-4AAF-A1FF-54A46D434795}" type="presOf" srcId="{50220E72-956B-4EF7-9C79-D92A396256D9}" destId="{AFCFC4FF-DC1B-4937-B873-C29D9DE7ED07}" srcOrd="1" destOrd="0" presId="urn:microsoft.com/office/officeart/2008/layout/NameandTitleOrganizationalChart"/>
    <dgm:cxn modelId="{F5D446DA-5330-41DC-8049-CF90B99E5C5D}" type="presOf" srcId="{AB7E321F-71A2-40AC-A9E8-A62C77763B58}" destId="{8D749D93-2D04-4E0B-827E-0968982F2446}" srcOrd="0" destOrd="0" presId="urn:microsoft.com/office/officeart/2008/layout/NameandTitleOrganizationalChart"/>
    <dgm:cxn modelId="{B72449E0-34F8-4D67-8ABD-009A81370104}" type="presOf" srcId="{1674EB1A-46A2-4CCC-AE4B-3EB3F07111F3}" destId="{7EA19225-AE52-4828-A4FD-831C392B1C34}" srcOrd="1" destOrd="0" presId="urn:microsoft.com/office/officeart/2008/layout/NameandTitleOrganizationalChart"/>
    <dgm:cxn modelId="{36C267E1-B2F7-4068-9040-7F2ADBCBAD7B}" type="presOf" srcId="{50220E72-956B-4EF7-9C79-D92A396256D9}" destId="{7D1107E2-8559-430E-BF97-335251CC9272}" srcOrd="0" destOrd="0" presId="urn:microsoft.com/office/officeart/2008/layout/NameandTitleOrganizationalChart"/>
    <dgm:cxn modelId="{85D608E2-51F8-460E-97BB-0D9D4FC2D02B}" type="presOf" srcId="{B4D071EE-710E-4750-AED1-E61982656578}" destId="{13D32EB6-84C6-4E5C-B92C-2E261179E0CF}" srcOrd="0" destOrd="0" presId="urn:microsoft.com/office/officeart/2008/layout/NameandTitleOrganizationalChart"/>
    <dgm:cxn modelId="{24274CE2-2FE6-4E5A-B458-79C2271D018D}" type="presOf" srcId="{C771BC48-9F13-4E18-AF48-6EA66017EA7B}" destId="{2EC1D576-BDEA-459B-A1E3-1E6115A3FEB6}" srcOrd="1" destOrd="0" presId="urn:microsoft.com/office/officeart/2008/layout/NameandTitleOrganizationalChart"/>
    <dgm:cxn modelId="{822C46E4-D568-482D-BEEB-73697C6F1E2A}" srcId="{D5AC000E-0F73-49EA-B82F-989ECF3D7F12}" destId="{F172ED43-5026-44F7-8B73-62A03613C1FA}" srcOrd="0" destOrd="0" parTransId="{BEE10C46-EBFA-4465-943C-DF1226F06470}" sibTransId="{90C6A1B3-B059-46A9-89E2-CA6DA9365C15}"/>
    <dgm:cxn modelId="{2ADB4EEA-1233-4C24-A2CA-E132452E139C}" type="presOf" srcId="{A0B33932-72A1-4EE7-A4B4-4BCDDAC7D262}" destId="{2E838EB7-D7AA-463F-8F47-42E2E36E2E2A}" srcOrd="1" destOrd="0" presId="urn:microsoft.com/office/officeart/2008/layout/NameandTitleOrganizationalChart"/>
    <dgm:cxn modelId="{EEEDB8EB-9FA5-4226-899E-2996C31E9107}" type="presOf" srcId="{053C3739-18E3-4106-A71C-FC7548AC16DD}" destId="{237A8472-C7BD-4F41-A7DB-8E44E901A735}" srcOrd="0" destOrd="0" presId="urn:microsoft.com/office/officeart/2008/layout/NameandTitleOrganizationalChart"/>
    <dgm:cxn modelId="{46AD22EC-4E66-4DF1-BB3D-B8C86C020888}" type="presOf" srcId="{EDA271AE-2528-432E-89E6-C3670E10B68D}" destId="{15CF6131-BA9B-48E3-B3B0-6BC89E49ABB2}" srcOrd="0" destOrd="0" presId="urn:microsoft.com/office/officeart/2008/layout/NameandTitleOrganizationalChart"/>
    <dgm:cxn modelId="{DB16FFEC-9681-46BC-8C53-2898386AF6C0}" srcId="{AE1D189A-0CB5-4364-BD6F-B913E0E8568A}" destId="{B4D071EE-710E-4750-AED1-E61982656578}" srcOrd="3" destOrd="0" parTransId="{7FD3F90F-2A1E-4767-8E4C-4DDAB13C8F4C}" sibTransId="{BBE78BAB-134F-49FB-BF17-6B1FECA02F0E}"/>
    <dgm:cxn modelId="{F3648BF1-624B-4D38-B04B-D91396D6772B}" srcId="{A4433F59-1A64-4EFF-9ED1-2B5B34A49E91}" destId="{E3687069-E4FC-4C18-8ADF-5B91F5E2B9E8}" srcOrd="1" destOrd="0" parTransId="{6493BF55-C182-494B-8050-A50B6F2F96D4}" sibTransId="{47405FEA-AAE8-4CD4-9559-1135F5E989CF}"/>
    <dgm:cxn modelId="{1093FCF1-16D5-43D8-9CB8-381955FD0FEA}" type="presOf" srcId="{06C0312D-C4F6-4391-8FE6-13392845F944}" destId="{CBE23FCA-E831-49AF-8B1E-85FCB3FD4159}" srcOrd="0" destOrd="0" presId="urn:microsoft.com/office/officeart/2008/layout/NameandTitleOrganizationalChart"/>
    <dgm:cxn modelId="{DD6D2BF5-B9DA-4434-9E82-8BF1B6275FFF}" type="presOf" srcId="{794555F6-82DD-44A4-842D-4E7A4F1E0F8A}" destId="{1B7B22F6-EF73-4D6D-BD25-C6F8509381EC}" srcOrd="0" destOrd="0" presId="urn:microsoft.com/office/officeart/2008/layout/NameandTitleOrganizationalChart"/>
    <dgm:cxn modelId="{E49ECBF5-9F6F-49A6-AE83-E878280B6DC2}" type="presOf" srcId="{412E2688-3BE0-4EF9-809E-ED829E426A2C}" destId="{91BFFAFD-713C-4EA8-B88F-F7A991EA14C5}" srcOrd="1" destOrd="0" presId="urn:microsoft.com/office/officeart/2008/layout/NameandTitleOrganizationalChart"/>
    <dgm:cxn modelId="{AC1953F7-8F1E-4EDF-9E6D-E99CCFA3B98F}" type="presOf" srcId="{191994D0-AF22-4959-A55B-37E0AB3929D8}" destId="{B6A795EF-C587-439F-8531-06FC9CFE815F}" srcOrd="0" destOrd="0" presId="urn:microsoft.com/office/officeart/2008/layout/NameandTitleOrganizationalChart"/>
    <dgm:cxn modelId="{A21E98FA-DC36-4AFE-920F-5D6900AB8DB5}" srcId="{D5AC000E-0F73-49EA-B82F-989ECF3D7F12}" destId="{F5BA8C0B-2943-4ABD-A7C2-756214F50C06}" srcOrd="1" destOrd="0" parTransId="{07E674CC-86D2-4EED-96AE-4F5A81C8350F}" sibTransId="{C4D29BF9-1179-440B-9FDF-11D686DEA316}"/>
    <dgm:cxn modelId="{A74264FD-0A43-4637-9D02-C5BCAA3D635D}" srcId="{B4D071EE-710E-4750-AED1-E61982656578}" destId="{B303C572-0BF8-4BDC-8965-64D589A12FB2}" srcOrd="4" destOrd="0" parTransId="{AB7E321F-71A2-40AC-A9E8-A62C77763B58}" sibTransId="{9FCA14E2-C6E4-4B71-A2DB-3CA2CCCA4F6D}"/>
    <dgm:cxn modelId="{C0D88836-E7E0-470D-9ED8-A0D4E525C83A}" type="presParOf" srcId="{9723C119-B4C2-456F-83D3-A55EF093893B}" destId="{42360C0F-738A-4DEE-AE0C-300752A76E68}" srcOrd="0" destOrd="0" presId="urn:microsoft.com/office/officeart/2008/layout/NameandTitleOrganizationalChart"/>
    <dgm:cxn modelId="{B4523DC0-CD05-4EB7-A865-2B0169E127C3}" type="presParOf" srcId="{42360C0F-738A-4DEE-AE0C-300752A76E68}" destId="{CA29C171-E408-4595-8850-2D2D9DF777FD}" srcOrd="0" destOrd="0" presId="urn:microsoft.com/office/officeart/2008/layout/NameandTitleOrganizationalChart"/>
    <dgm:cxn modelId="{C3A24545-C25C-4A79-B7B0-7E0B458D71D0}" type="presParOf" srcId="{CA29C171-E408-4595-8850-2D2D9DF777FD}" destId="{890FFE34-7A3A-4AA3-BF2C-93F4DEE885D0}" srcOrd="0" destOrd="0" presId="urn:microsoft.com/office/officeart/2008/layout/NameandTitleOrganizationalChart"/>
    <dgm:cxn modelId="{9D966C43-F5B9-4C84-BB02-B964839EB03B}" type="presParOf" srcId="{CA29C171-E408-4595-8850-2D2D9DF777FD}" destId="{0D647C3F-BDCE-4C29-9DA7-D22CFB631A38}" srcOrd="1" destOrd="0" presId="urn:microsoft.com/office/officeart/2008/layout/NameandTitleOrganizationalChart"/>
    <dgm:cxn modelId="{F7F330CF-3E66-4C7F-92E6-6ABC7284FDFE}" type="presParOf" srcId="{CA29C171-E408-4595-8850-2D2D9DF777FD}" destId="{8C5629AE-F221-409C-9675-34524C853063}" srcOrd="2" destOrd="0" presId="urn:microsoft.com/office/officeart/2008/layout/NameandTitleOrganizationalChart"/>
    <dgm:cxn modelId="{AD50C469-AC83-4546-B98F-A2EFBDFCF143}" type="presParOf" srcId="{42360C0F-738A-4DEE-AE0C-300752A76E68}" destId="{106CE60B-F78F-4A4F-BA62-D0C13037B644}" srcOrd="1" destOrd="0" presId="urn:microsoft.com/office/officeart/2008/layout/NameandTitleOrganizationalChart"/>
    <dgm:cxn modelId="{7FFF5512-FE23-4B8F-97A1-8A0E183DAB81}" type="presParOf" srcId="{106CE60B-F78F-4A4F-BA62-D0C13037B644}" destId="{D47DAFD2-74C0-4929-AE12-DC1A00DC682E}" srcOrd="0" destOrd="0" presId="urn:microsoft.com/office/officeart/2008/layout/NameandTitleOrganizationalChart"/>
    <dgm:cxn modelId="{3E7002AF-275D-4C62-A813-0A1268266B7F}" type="presParOf" srcId="{106CE60B-F78F-4A4F-BA62-D0C13037B644}" destId="{7B70EAAB-2098-4E91-902F-E58CE0E10EB4}" srcOrd="1" destOrd="0" presId="urn:microsoft.com/office/officeart/2008/layout/NameandTitleOrganizationalChart"/>
    <dgm:cxn modelId="{50084177-C7C5-441E-AE3C-82F9C62C17CB}" type="presParOf" srcId="{7B70EAAB-2098-4E91-902F-E58CE0E10EB4}" destId="{93EBAA63-A640-46A6-ACCA-4EDEB09A465F}" srcOrd="0" destOrd="0" presId="urn:microsoft.com/office/officeart/2008/layout/NameandTitleOrganizationalChart"/>
    <dgm:cxn modelId="{B701CCE9-F8F0-4571-943C-C9900B6A65E2}" type="presParOf" srcId="{93EBAA63-A640-46A6-ACCA-4EDEB09A465F}" destId="{2BCC29C5-ACB5-4AAC-85F4-DCC644A12DCE}" srcOrd="0" destOrd="0" presId="urn:microsoft.com/office/officeart/2008/layout/NameandTitleOrganizationalChart"/>
    <dgm:cxn modelId="{39F9F2D5-44F6-43EE-B543-757FD83DAA63}" type="presParOf" srcId="{93EBAA63-A640-46A6-ACCA-4EDEB09A465F}" destId="{AD76F555-9B37-4647-AED1-9F7035332A0E}" srcOrd="1" destOrd="0" presId="urn:microsoft.com/office/officeart/2008/layout/NameandTitleOrganizationalChart"/>
    <dgm:cxn modelId="{83D6A339-AC13-4499-A6B5-60EDC20AE19B}" type="presParOf" srcId="{93EBAA63-A640-46A6-ACCA-4EDEB09A465F}" destId="{2425A922-7B0D-48BA-A4A1-A85D3ED94D4B}" srcOrd="2" destOrd="0" presId="urn:microsoft.com/office/officeart/2008/layout/NameandTitleOrganizationalChart"/>
    <dgm:cxn modelId="{8159F481-43E9-4D4A-9AC0-B443FC12C990}" type="presParOf" srcId="{7B70EAAB-2098-4E91-902F-E58CE0E10EB4}" destId="{D5CA6CDA-2742-4A51-ABFF-EF1239FA4CCC}" srcOrd="1" destOrd="0" presId="urn:microsoft.com/office/officeart/2008/layout/NameandTitleOrganizationalChart"/>
    <dgm:cxn modelId="{21DCBCC7-993D-43B2-9EBD-DD70167D38E7}" type="presParOf" srcId="{D5CA6CDA-2742-4A51-ABFF-EF1239FA4CCC}" destId="{B1532D2C-B7BB-4298-8327-D5CC924BAB0E}" srcOrd="0" destOrd="0" presId="urn:microsoft.com/office/officeart/2008/layout/NameandTitleOrganizationalChart"/>
    <dgm:cxn modelId="{02AE78E2-52EA-4F7B-90EA-23B819CCF60E}" type="presParOf" srcId="{D5CA6CDA-2742-4A51-ABFF-EF1239FA4CCC}" destId="{F729DD65-AFA2-432B-B627-9437905EF412}" srcOrd="1" destOrd="0" presId="urn:microsoft.com/office/officeart/2008/layout/NameandTitleOrganizationalChart"/>
    <dgm:cxn modelId="{63FC9173-D208-49F2-A8C4-4A2B2C9C5335}" type="presParOf" srcId="{F729DD65-AFA2-432B-B627-9437905EF412}" destId="{BEDC18DB-5A8F-4541-B4B5-C1DBAD6C4D0F}" srcOrd="0" destOrd="0" presId="urn:microsoft.com/office/officeart/2008/layout/NameandTitleOrganizationalChart"/>
    <dgm:cxn modelId="{044EE506-5B1D-4DD5-938F-002FCE0C008A}" type="presParOf" srcId="{BEDC18DB-5A8F-4541-B4B5-C1DBAD6C4D0F}" destId="{8F20E73E-A749-4E6D-A467-0062FDB89315}" srcOrd="0" destOrd="0" presId="urn:microsoft.com/office/officeart/2008/layout/NameandTitleOrganizationalChart"/>
    <dgm:cxn modelId="{6399518C-0B80-4681-AE4F-FE89438C820B}" type="presParOf" srcId="{BEDC18DB-5A8F-4541-B4B5-C1DBAD6C4D0F}" destId="{6703AC43-0554-4851-94DA-B7E9FCE01A07}" srcOrd="1" destOrd="0" presId="urn:microsoft.com/office/officeart/2008/layout/NameandTitleOrganizationalChart"/>
    <dgm:cxn modelId="{3A3E6F40-A0F3-4EFC-A2AB-E49D77754216}" type="presParOf" srcId="{BEDC18DB-5A8F-4541-B4B5-C1DBAD6C4D0F}" destId="{472FD1EB-80DB-400D-B6C2-E113BEEA9CA9}" srcOrd="2" destOrd="0" presId="urn:microsoft.com/office/officeart/2008/layout/NameandTitleOrganizationalChart"/>
    <dgm:cxn modelId="{99D36178-8A9C-4CB8-B141-BC092F2F5950}" type="presParOf" srcId="{F729DD65-AFA2-432B-B627-9437905EF412}" destId="{47CD394B-2C4B-41F5-8FE8-B49A7A8A8E85}" srcOrd="1" destOrd="0" presId="urn:microsoft.com/office/officeart/2008/layout/NameandTitleOrganizationalChart"/>
    <dgm:cxn modelId="{1521F957-F0E3-470C-9C96-BA8CA3F17AE2}" type="presParOf" srcId="{F729DD65-AFA2-432B-B627-9437905EF412}" destId="{77CE8AEC-AFAA-442E-9A67-D8A5205878E1}" srcOrd="2" destOrd="0" presId="urn:microsoft.com/office/officeart/2008/layout/NameandTitleOrganizationalChart"/>
    <dgm:cxn modelId="{D46AEABB-E096-4785-815E-D305AD23DC80}" type="presParOf" srcId="{D5CA6CDA-2742-4A51-ABFF-EF1239FA4CCC}" destId="{1DBFEA68-3278-428C-B1EF-3AFDA33CB883}" srcOrd="2" destOrd="0" presId="urn:microsoft.com/office/officeart/2008/layout/NameandTitleOrganizationalChart"/>
    <dgm:cxn modelId="{6BFB39CE-0456-4F9F-B794-BA1B3A7BA88E}" type="presParOf" srcId="{D5CA6CDA-2742-4A51-ABFF-EF1239FA4CCC}" destId="{796F9087-D317-4D57-9841-68213AF3DA46}" srcOrd="3" destOrd="0" presId="urn:microsoft.com/office/officeart/2008/layout/NameandTitleOrganizationalChart"/>
    <dgm:cxn modelId="{2479622F-D0AA-4092-BE61-6F33F4D314CC}" type="presParOf" srcId="{796F9087-D317-4D57-9841-68213AF3DA46}" destId="{BC76C66D-01FC-4D03-BEB4-50134AA17137}" srcOrd="0" destOrd="0" presId="urn:microsoft.com/office/officeart/2008/layout/NameandTitleOrganizationalChart"/>
    <dgm:cxn modelId="{E44F4048-85B0-47E9-B547-C6992A34B37A}" type="presParOf" srcId="{BC76C66D-01FC-4D03-BEB4-50134AA17137}" destId="{B8A92F9C-4E50-4BF9-A5E7-1D485A8BEB8A}" srcOrd="0" destOrd="0" presId="urn:microsoft.com/office/officeart/2008/layout/NameandTitleOrganizationalChart"/>
    <dgm:cxn modelId="{63314528-D431-457F-8D9C-8A88867BA428}" type="presParOf" srcId="{BC76C66D-01FC-4D03-BEB4-50134AA17137}" destId="{65FF3046-7C4B-4E17-97E5-ABBF92A01E10}" srcOrd="1" destOrd="0" presId="urn:microsoft.com/office/officeart/2008/layout/NameandTitleOrganizationalChart"/>
    <dgm:cxn modelId="{8B0AAF26-B083-4FAD-AC0D-F89D564CE9C3}" type="presParOf" srcId="{BC76C66D-01FC-4D03-BEB4-50134AA17137}" destId="{EB5377E0-DE22-4C2F-A676-2E9713E0D795}" srcOrd="2" destOrd="0" presId="urn:microsoft.com/office/officeart/2008/layout/NameandTitleOrganizationalChart"/>
    <dgm:cxn modelId="{013602AD-B482-4E75-9635-A0B02C4B4873}" type="presParOf" srcId="{796F9087-D317-4D57-9841-68213AF3DA46}" destId="{5037BA01-082E-4BE4-95AA-31AC15285F85}" srcOrd="1" destOrd="0" presId="urn:microsoft.com/office/officeart/2008/layout/NameandTitleOrganizationalChart"/>
    <dgm:cxn modelId="{D2CE6713-7009-46F8-9F68-CD3765F89E90}" type="presParOf" srcId="{796F9087-D317-4D57-9841-68213AF3DA46}" destId="{A9AFA682-5F9D-42C1-A787-3F93202C3B7B}" srcOrd="2" destOrd="0" presId="urn:microsoft.com/office/officeart/2008/layout/NameandTitleOrganizationalChart"/>
    <dgm:cxn modelId="{6D7A6D13-5EA9-48A3-BD5E-CAF86E4320CD}" type="presParOf" srcId="{7B70EAAB-2098-4E91-902F-E58CE0E10EB4}" destId="{F01AD9A5-5D90-4916-8C15-6A43366D6C24}" srcOrd="2" destOrd="0" presId="urn:microsoft.com/office/officeart/2008/layout/NameandTitleOrganizationalChart"/>
    <dgm:cxn modelId="{9009FC57-D29D-4131-9948-1B1F22C10F9A}" type="presParOf" srcId="{106CE60B-F78F-4A4F-BA62-D0C13037B644}" destId="{E8D09B65-CFAC-4C71-B081-2BE38732D94E}" srcOrd="2" destOrd="0" presId="urn:microsoft.com/office/officeart/2008/layout/NameandTitleOrganizationalChart"/>
    <dgm:cxn modelId="{0820046C-A0B4-46DE-A864-3FC1F9D6C663}" type="presParOf" srcId="{106CE60B-F78F-4A4F-BA62-D0C13037B644}" destId="{F1883CF7-1052-43A2-8027-DC35EAF071BF}" srcOrd="3" destOrd="0" presId="urn:microsoft.com/office/officeart/2008/layout/NameandTitleOrganizationalChart"/>
    <dgm:cxn modelId="{AAA33067-B43E-4B11-B82C-B0B538B6968E}" type="presParOf" srcId="{F1883CF7-1052-43A2-8027-DC35EAF071BF}" destId="{CA7C5C67-FBF3-4653-8CC7-054C729A046C}" srcOrd="0" destOrd="0" presId="urn:microsoft.com/office/officeart/2008/layout/NameandTitleOrganizationalChart"/>
    <dgm:cxn modelId="{C0222CF6-EC9F-405B-A82F-651ACB620614}" type="presParOf" srcId="{CA7C5C67-FBF3-4653-8CC7-054C729A046C}" destId="{0E8F2590-97B5-49DC-9910-09A78B633EF2}" srcOrd="0" destOrd="0" presId="urn:microsoft.com/office/officeart/2008/layout/NameandTitleOrganizationalChart"/>
    <dgm:cxn modelId="{AFF23E6D-D714-4CF1-8FDF-CA921343B516}" type="presParOf" srcId="{CA7C5C67-FBF3-4653-8CC7-054C729A046C}" destId="{B6A795EF-C587-439F-8531-06FC9CFE815F}" srcOrd="1" destOrd="0" presId="urn:microsoft.com/office/officeart/2008/layout/NameandTitleOrganizationalChart"/>
    <dgm:cxn modelId="{FF00BB32-908E-4AFE-921A-7DF42E27069C}" type="presParOf" srcId="{CA7C5C67-FBF3-4653-8CC7-054C729A046C}" destId="{53247E31-B2B7-4B55-BAA6-A6344BAE6AFE}" srcOrd="2" destOrd="0" presId="urn:microsoft.com/office/officeart/2008/layout/NameandTitleOrganizationalChart"/>
    <dgm:cxn modelId="{E94C307A-9A34-4A17-93D3-44DB9CF2EF66}" type="presParOf" srcId="{F1883CF7-1052-43A2-8027-DC35EAF071BF}" destId="{98839603-F2C0-4149-B0E6-78286FEB3FA3}" srcOrd="1" destOrd="0" presId="urn:microsoft.com/office/officeart/2008/layout/NameandTitleOrganizationalChart"/>
    <dgm:cxn modelId="{28D8A3F7-3513-4362-A416-2DDCF0029D1C}" type="presParOf" srcId="{98839603-F2C0-4149-B0E6-78286FEB3FA3}" destId="{5B0689CE-2702-4031-A3A7-7A8C64749171}" srcOrd="0" destOrd="0" presId="urn:microsoft.com/office/officeart/2008/layout/NameandTitleOrganizationalChart"/>
    <dgm:cxn modelId="{1B8C16F8-C9AD-4672-BA10-C608D910F761}" type="presParOf" srcId="{98839603-F2C0-4149-B0E6-78286FEB3FA3}" destId="{AB745CCD-5F66-4A0C-AF3C-E8AFD778C025}" srcOrd="1" destOrd="0" presId="urn:microsoft.com/office/officeart/2008/layout/NameandTitleOrganizationalChart"/>
    <dgm:cxn modelId="{4CD0E7B3-9503-4111-8C7D-E10F3DCE1600}" type="presParOf" srcId="{AB745CCD-5F66-4A0C-AF3C-E8AFD778C025}" destId="{70403A6E-054E-4545-BFE2-B74944E6B966}" srcOrd="0" destOrd="0" presId="urn:microsoft.com/office/officeart/2008/layout/NameandTitleOrganizationalChart"/>
    <dgm:cxn modelId="{0A225144-E16E-4B61-9812-DF280E6F6F90}" type="presParOf" srcId="{70403A6E-054E-4545-BFE2-B74944E6B966}" destId="{AE2E5D95-5AC9-4114-9249-0AB1E6C0EE7D}" srcOrd="0" destOrd="0" presId="urn:microsoft.com/office/officeart/2008/layout/NameandTitleOrganizationalChart"/>
    <dgm:cxn modelId="{2E82623E-5BFB-4225-AB4E-4F0B3A48B3E2}" type="presParOf" srcId="{70403A6E-054E-4545-BFE2-B74944E6B966}" destId="{4A249C6F-E897-4265-9C38-1D914D4095DF}" srcOrd="1" destOrd="0" presId="urn:microsoft.com/office/officeart/2008/layout/NameandTitleOrganizationalChart"/>
    <dgm:cxn modelId="{2C4E88CC-C954-46A4-BB48-D3DA29AB1887}" type="presParOf" srcId="{70403A6E-054E-4545-BFE2-B74944E6B966}" destId="{D7B2BE4F-311F-4239-9B20-C9D1F5F259DB}" srcOrd="2" destOrd="0" presId="urn:microsoft.com/office/officeart/2008/layout/NameandTitleOrganizationalChart"/>
    <dgm:cxn modelId="{116930C2-4E49-430B-B910-F45BF219E867}" type="presParOf" srcId="{AB745CCD-5F66-4A0C-AF3C-E8AFD778C025}" destId="{95659F56-DD1C-4565-8191-87A291A42BD3}" srcOrd="1" destOrd="0" presId="urn:microsoft.com/office/officeart/2008/layout/NameandTitleOrganizationalChart"/>
    <dgm:cxn modelId="{A12C5A43-CEAC-4670-85DE-3AFF9E03825E}" type="presParOf" srcId="{AB745CCD-5F66-4A0C-AF3C-E8AFD778C025}" destId="{714B76F3-506A-4BAD-8028-B1060DC95DB5}" srcOrd="2" destOrd="0" presId="urn:microsoft.com/office/officeart/2008/layout/NameandTitleOrganizationalChart"/>
    <dgm:cxn modelId="{7117C672-3D85-407B-95AE-1E283513E00F}" type="presParOf" srcId="{98839603-F2C0-4149-B0E6-78286FEB3FA3}" destId="{0D709172-1916-437D-81B2-98D8AEB5DB1E}" srcOrd="2" destOrd="0" presId="urn:microsoft.com/office/officeart/2008/layout/NameandTitleOrganizationalChart"/>
    <dgm:cxn modelId="{7AD7BBC5-E150-431B-928F-1B1AD33B83C6}" type="presParOf" srcId="{98839603-F2C0-4149-B0E6-78286FEB3FA3}" destId="{F9943BE2-74B9-409C-9192-FCB9C9976543}" srcOrd="3" destOrd="0" presId="urn:microsoft.com/office/officeart/2008/layout/NameandTitleOrganizationalChart"/>
    <dgm:cxn modelId="{EAE6F764-ACEA-40CE-BD12-55A250CFA302}" type="presParOf" srcId="{F9943BE2-74B9-409C-9192-FCB9C9976543}" destId="{01549128-AAD5-4C00-A3EC-79DE6ED8654E}" srcOrd="0" destOrd="0" presId="urn:microsoft.com/office/officeart/2008/layout/NameandTitleOrganizationalChart"/>
    <dgm:cxn modelId="{F4CCDAF2-0351-44B1-A6AD-255DCC3B61C0}" type="presParOf" srcId="{01549128-AAD5-4C00-A3EC-79DE6ED8654E}" destId="{D1C03FDC-5A15-417C-8102-0A25E18D556D}" srcOrd="0" destOrd="0" presId="urn:microsoft.com/office/officeart/2008/layout/NameandTitleOrganizationalChart"/>
    <dgm:cxn modelId="{3970B3B4-9795-42EA-BEFC-7551A1F9BDFF}" type="presParOf" srcId="{01549128-AAD5-4C00-A3EC-79DE6ED8654E}" destId="{2F943A10-15E1-47EA-8D8B-164AC3A56146}" srcOrd="1" destOrd="0" presId="urn:microsoft.com/office/officeart/2008/layout/NameandTitleOrganizationalChart"/>
    <dgm:cxn modelId="{3E13EB10-57B7-41EC-B538-C94586F21714}" type="presParOf" srcId="{01549128-AAD5-4C00-A3EC-79DE6ED8654E}" destId="{E2F1A544-8D38-4A2F-ADFC-CDFE28BF3372}" srcOrd="2" destOrd="0" presId="urn:microsoft.com/office/officeart/2008/layout/NameandTitleOrganizationalChart"/>
    <dgm:cxn modelId="{EF67C721-EA23-410C-9CB9-CA4815160D45}" type="presParOf" srcId="{F9943BE2-74B9-409C-9192-FCB9C9976543}" destId="{F03AB3B7-B2B5-4072-8537-3000475B0061}" srcOrd="1" destOrd="0" presId="urn:microsoft.com/office/officeart/2008/layout/NameandTitleOrganizationalChart"/>
    <dgm:cxn modelId="{21EA39DD-E5B5-4F21-BE82-9C7E997B39DD}" type="presParOf" srcId="{F9943BE2-74B9-409C-9192-FCB9C9976543}" destId="{39BBDB5D-D6D7-4A39-9FF4-44349DA93ED7}" srcOrd="2" destOrd="0" presId="urn:microsoft.com/office/officeart/2008/layout/NameandTitleOrganizationalChart"/>
    <dgm:cxn modelId="{4AEA01F6-DAA7-4494-AA33-B00B0F98C4EB}" type="presParOf" srcId="{98839603-F2C0-4149-B0E6-78286FEB3FA3}" destId="{8C7F3C7B-940E-4152-B36D-D1CABFEBEF20}" srcOrd="4" destOrd="0" presId="urn:microsoft.com/office/officeart/2008/layout/NameandTitleOrganizationalChart"/>
    <dgm:cxn modelId="{09908994-BDE1-4C81-8571-A73E312EA39E}" type="presParOf" srcId="{98839603-F2C0-4149-B0E6-78286FEB3FA3}" destId="{C1A0999A-86A6-4589-A6C3-05A10F229ED5}" srcOrd="5" destOrd="0" presId="urn:microsoft.com/office/officeart/2008/layout/NameandTitleOrganizationalChart"/>
    <dgm:cxn modelId="{0C481301-CFCF-4387-8618-C5FF1A3BCEA2}" type="presParOf" srcId="{C1A0999A-86A6-4589-A6C3-05A10F229ED5}" destId="{59321B8A-AF61-4609-9DFA-27D35CFEA7FE}" srcOrd="0" destOrd="0" presId="urn:microsoft.com/office/officeart/2008/layout/NameandTitleOrganizationalChart"/>
    <dgm:cxn modelId="{1304E34D-F916-4EF3-BDE2-DC62D42C2B70}" type="presParOf" srcId="{59321B8A-AF61-4609-9DFA-27D35CFEA7FE}" destId="{510004CE-4487-49EB-9EA8-105548D5EA36}" srcOrd="0" destOrd="0" presId="urn:microsoft.com/office/officeart/2008/layout/NameandTitleOrganizationalChart"/>
    <dgm:cxn modelId="{5A60E123-9200-49B8-8F09-73E2311E74E6}" type="presParOf" srcId="{59321B8A-AF61-4609-9DFA-27D35CFEA7FE}" destId="{9ECF8ED8-576B-4383-89A7-82F73F748682}" srcOrd="1" destOrd="0" presId="urn:microsoft.com/office/officeart/2008/layout/NameandTitleOrganizationalChart"/>
    <dgm:cxn modelId="{1A1F34B8-BBEE-4D44-9E69-15479CEDD503}" type="presParOf" srcId="{59321B8A-AF61-4609-9DFA-27D35CFEA7FE}" destId="{1B3FEEF2-0447-4AB2-B3FC-504DB5049D48}" srcOrd="2" destOrd="0" presId="urn:microsoft.com/office/officeart/2008/layout/NameandTitleOrganizationalChart"/>
    <dgm:cxn modelId="{E7FFFCE0-949D-456F-BB32-69FA7FEF4DDD}" type="presParOf" srcId="{C1A0999A-86A6-4589-A6C3-05A10F229ED5}" destId="{BDAB5C15-7A00-4E20-85BD-0DC7296EBB1B}" srcOrd="1" destOrd="0" presId="urn:microsoft.com/office/officeart/2008/layout/NameandTitleOrganizationalChart"/>
    <dgm:cxn modelId="{DD7CD067-4550-4F0B-8C62-A01C98A4D6FD}" type="presParOf" srcId="{C1A0999A-86A6-4589-A6C3-05A10F229ED5}" destId="{5EFF72B2-79B5-4EA3-A552-D7A3450BAD81}" srcOrd="2" destOrd="0" presId="urn:microsoft.com/office/officeart/2008/layout/NameandTitleOrganizationalChart"/>
    <dgm:cxn modelId="{C64E31C2-939E-480D-9B7F-388028ED346E}" type="presParOf" srcId="{98839603-F2C0-4149-B0E6-78286FEB3FA3}" destId="{B1A4CEB4-6F20-47DB-8B44-84851263FBB1}" srcOrd="6" destOrd="0" presId="urn:microsoft.com/office/officeart/2008/layout/NameandTitleOrganizationalChart"/>
    <dgm:cxn modelId="{334AFA29-DBDF-4B33-8E68-AB6CE5BDD784}" type="presParOf" srcId="{98839603-F2C0-4149-B0E6-78286FEB3FA3}" destId="{274681C3-4155-4E94-8F15-FEBDCBE1BAD6}" srcOrd="7" destOrd="0" presId="urn:microsoft.com/office/officeart/2008/layout/NameandTitleOrganizationalChart"/>
    <dgm:cxn modelId="{D6AF77F7-966E-4B31-B18C-842694475D88}" type="presParOf" srcId="{274681C3-4155-4E94-8F15-FEBDCBE1BAD6}" destId="{DAEF8BEC-173E-4709-BCED-FA972405FCDD}" srcOrd="0" destOrd="0" presId="urn:microsoft.com/office/officeart/2008/layout/NameandTitleOrganizationalChart"/>
    <dgm:cxn modelId="{97618453-2A7A-44DD-AE9F-6AEF4B476324}" type="presParOf" srcId="{DAEF8BEC-173E-4709-BCED-FA972405FCDD}" destId="{384F3591-EFB0-44E0-AF2F-0A28CB3B2174}" srcOrd="0" destOrd="0" presId="urn:microsoft.com/office/officeart/2008/layout/NameandTitleOrganizationalChart"/>
    <dgm:cxn modelId="{6D7DDEED-B462-469F-AF99-10D3AFE8EA7E}" type="presParOf" srcId="{DAEF8BEC-173E-4709-BCED-FA972405FCDD}" destId="{B236061C-E439-4850-9603-B2588D90084A}" srcOrd="1" destOrd="0" presId="urn:microsoft.com/office/officeart/2008/layout/NameandTitleOrganizationalChart"/>
    <dgm:cxn modelId="{5017CD8A-5894-4BCA-BBEE-3079FAF1D505}" type="presParOf" srcId="{DAEF8BEC-173E-4709-BCED-FA972405FCDD}" destId="{F23944AB-5F4A-48B4-8B2C-D9C789C8FF6F}" srcOrd="2" destOrd="0" presId="urn:microsoft.com/office/officeart/2008/layout/NameandTitleOrganizationalChart"/>
    <dgm:cxn modelId="{9F6D09DC-D29F-41D6-9C13-02015F81B19F}" type="presParOf" srcId="{274681C3-4155-4E94-8F15-FEBDCBE1BAD6}" destId="{D328021F-E36B-4D4E-A819-36866F6CC28B}" srcOrd="1" destOrd="0" presId="urn:microsoft.com/office/officeart/2008/layout/NameandTitleOrganizationalChart"/>
    <dgm:cxn modelId="{9E7E087E-2056-4244-A9E0-43EF29F4419E}" type="presParOf" srcId="{D328021F-E36B-4D4E-A819-36866F6CC28B}" destId="{83841B0D-EE2A-4721-A854-506E16FD9EDA}" srcOrd="0" destOrd="0" presId="urn:microsoft.com/office/officeart/2008/layout/NameandTitleOrganizationalChart"/>
    <dgm:cxn modelId="{70A33441-78FF-46B8-B805-3175DD3C0D8A}" type="presParOf" srcId="{D328021F-E36B-4D4E-A819-36866F6CC28B}" destId="{B524B597-F3BF-498B-9680-AA6E6BB19D11}" srcOrd="1" destOrd="0" presId="urn:microsoft.com/office/officeart/2008/layout/NameandTitleOrganizationalChart"/>
    <dgm:cxn modelId="{E5C61BD6-AB7D-487F-909F-26AF844372D3}" type="presParOf" srcId="{B524B597-F3BF-498B-9680-AA6E6BB19D11}" destId="{24925CA4-2E52-4E28-93A4-B693B1732923}" srcOrd="0" destOrd="0" presId="urn:microsoft.com/office/officeart/2008/layout/NameandTitleOrganizationalChart"/>
    <dgm:cxn modelId="{9888D55C-B4F9-4172-9D2C-FE4CD76A5545}" type="presParOf" srcId="{24925CA4-2E52-4E28-93A4-B693B1732923}" destId="{30F4F780-95F9-41C6-A667-2289B9E80E64}" srcOrd="0" destOrd="0" presId="urn:microsoft.com/office/officeart/2008/layout/NameandTitleOrganizationalChart"/>
    <dgm:cxn modelId="{91C2ECE4-68F3-4C34-A5A2-FE280B9FCEE1}" type="presParOf" srcId="{24925CA4-2E52-4E28-93A4-B693B1732923}" destId="{D7E51742-21EC-4622-B371-53C0713C6085}" srcOrd="1" destOrd="0" presId="urn:microsoft.com/office/officeart/2008/layout/NameandTitleOrganizationalChart"/>
    <dgm:cxn modelId="{8ECEB103-A649-43A4-8C4B-30B5093D0080}" type="presParOf" srcId="{24925CA4-2E52-4E28-93A4-B693B1732923}" destId="{20958A5D-5281-4EAC-9606-D77775C8D2B2}" srcOrd="2" destOrd="0" presId="urn:microsoft.com/office/officeart/2008/layout/NameandTitleOrganizationalChart"/>
    <dgm:cxn modelId="{0FBC6D36-9901-44B1-8486-702C59712C02}" type="presParOf" srcId="{B524B597-F3BF-498B-9680-AA6E6BB19D11}" destId="{A8A0302F-E0D3-4CC7-B55A-D7A43C97A37D}" srcOrd="1" destOrd="0" presId="urn:microsoft.com/office/officeart/2008/layout/NameandTitleOrganizationalChart"/>
    <dgm:cxn modelId="{37AF5105-ACF3-4ABA-9C2A-029184893B0A}" type="presParOf" srcId="{B524B597-F3BF-498B-9680-AA6E6BB19D11}" destId="{96BA9379-1342-4181-9920-BFEA4C929FEF}" srcOrd="2" destOrd="0" presId="urn:microsoft.com/office/officeart/2008/layout/NameandTitleOrganizationalChart"/>
    <dgm:cxn modelId="{896E700F-975A-4ED2-81A2-87923CEE0035}" type="presParOf" srcId="{D328021F-E36B-4D4E-A819-36866F6CC28B}" destId="{EBB6A39E-B900-44EF-8869-C27A90749BC4}" srcOrd="2" destOrd="0" presId="urn:microsoft.com/office/officeart/2008/layout/NameandTitleOrganizationalChart"/>
    <dgm:cxn modelId="{06573AF6-509C-4A1F-99CA-A5ABD1D489F9}" type="presParOf" srcId="{D328021F-E36B-4D4E-A819-36866F6CC28B}" destId="{1076F36F-67CB-4B82-9FF2-5D6F91B6FC28}" srcOrd="3" destOrd="0" presId="urn:microsoft.com/office/officeart/2008/layout/NameandTitleOrganizationalChart"/>
    <dgm:cxn modelId="{985221C2-4C3C-49B9-8336-7C170DC3962F}" type="presParOf" srcId="{1076F36F-67CB-4B82-9FF2-5D6F91B6FC28}" destId="{BD43A4A6-FA53-4249-98E2-DF8DF4D91987}" srcOrd="0" destOrd="0" presId="urn:microsoft.com/office/officeart/2008/layout/NameandTitleOrganizationalChart"/>
    <dgm:cxn modelId="{90D45F48-6341-475A-AFAC-6ADAC252E697}" type="presParOf" srcId="{BD43A4A6-FA53-4249-98E2-DF8DF4D91987}" destId="{6A80ACBC-3924-4665-84AB-3E8DCE96823A}" srcOrd="0" destOrd="0" presId="urn:microsoft.com/office/officeart/2008/layout/NameandTitleOrganizationalChart"/>
    <dgm:cxn modelId="{C4CEF772-595B-4C03-A40A-32CA5A10226A}" type="presParOf" srcId="{BD43A4A6-FA53-4249-98E2-DF8DF4D91987}" destId="{31E52982-056C-402E-B6D7-BEDF918345F9}" srcOrd="1" destOrd="0" presId="urn:microsoft.com/office/officeart/2008/layout/NameandTitleOrganizationalChart"/>
    <dgm:cxn modelId="{4AE9B3D3-27FB-4BE0-A10C-4C104BB4EF6E}" type="presParOf" srcId="{BD43A4A6-FA53-4249-98E2-DF8DF4D91987}" destId="{0DEC836B-90AC-40D8-B6A1-DA822BC46036}" srcOrd="2" destOrd="0" presId="urn:microsoft.com/office/officeart/2008/layout/NameandTitleOrganizationalChart"/>
    <dgm:cxn modelId="{D81CF33C-678B-4AC6-85CE-0B4B07F724D9}" type="presParOf" srcId="{1076F36F-67CB-4B82-9FF2-5D6F91B6FC28}" destId="{892BF956-9489-4548-817D-F964F0E6863F}" srcOrd="1" destOrd="0" presId="urn:microsoft.com/office/officeart/2008/layout/NameandTitleOrganizationalChart"/>
    <dgm:cxn modelId="{89E0F190-695F-4ADB-9ED8-F0DE058C5AEC}" type="presParOf" srcId="{1076F36F-67CB-4B82-9FF2-5D6F91B6FC28}" destId="{77219676-8C18-4C5E-9253-73D2DFB35D77}" srcOrd="2" destOrd="0" presId="urn:microsoft.com/office/officeart/2008/layout/NameandTitleOrganizationalChart"/>
    <dgm:cxn modelId="{985199FD-D729-4C41-9728-CCDA993AE302}" type="presParOf" srcId="{274681C3-4155-4E94-8F15-FEBDCBE1BAD6}" destId="{FD2C47DF-CA37-425F-959F-1B01EF184A31}" srcOrd="2" destOrd="0" presId="urn:microsoft.com/office/officeart/2008/layout/NameandTitleOrganizationalChart"/>
    <dgm:cxn modelId="{C617AA8A-D191-4272-A11A-BBB687DCBBD6}" type="presParOf" srcId="{98839603-F2C0-4149-B0E6-78286FEB3FA3}" destId="{CBE23FCA-E831-49AF-8B1E-85FCB3FD4159}" srcOrd="8" destOrd="0" presId="urn:microsoft.com/office/officeart/2008/layout/NameandTitleOrganizationalChart"/>
    <dgm:cxn modelId="{D0A4F0F9-0DC4-4393-B2ED-57B6671E94D9}" type="presParOf" srcId="{98839603-F2C0-4149-B0E6-78286FEB3FA3}" destId="{3681C029-D38E-4713-9AFC-06024A4CD7DA}" srcOrd="9" destOrd="0" presId="urn:microsoft.com/office/officeart/2008/layout/NameandTitleOrganizationalChart"/>
    <dgm:cxn modelId="{6DDB1CCF-FC18-4B24-956A-9E7CED824909}" type="presParOf" srcId="{3681C029-D38E-4713-9AFC-06024A4CD7DA}" destId="{DBC1DA7D-C2F6-4A48-B28D-BA8DC95AF0A1}" srcOrd="0" destOrd="0" presId="urn:microsoft.com/office/officeart/2008/layout/NameandTitleOrganizationalChart"/>
    <dgm:cxn modelId="{CD3F667D-C205-4D5F-A2F0-7F926EED19B8}" type="presParOf" srcId="{DBC1DA7D-C2F6-4A48-B28D-BA8DC95AF0A1}" destId="{539FB356-DB31-4B47-BFD7-38690C30F7BF}" srcOrd="0" destOrd="0" presId="urn:microsoft.com/office/officeart/2008/layout/NameandTitleOrganizationalChart"/>
    <dgm:cxn modelId="{3A8989B6-2A6C-4EFD-8E27-042832703AD3}" type="presParOf" srcId="{DBC1DA7D-C2F6-4A48-B28D-BA8DC95AF0A1}" destId="{75AC22A6-3FFB-456A-B271-FE5B2C232323}" srcOrd="1" destOrd="0" presId="urn:microsoft.com/office/officeart/2008/layout/NameandTitleOrganizationalChart"/>
    <dgm:cxn modelId="{483F76B5-45BA-4BDF-A475-CA1B319C816A}" type="presParOf" srcId="{DBC1DA7D-C2F6-4A48-B28D-BA8DC95AF0A1}" destId="{7EA19225-AE52-4828-A4FD-831C392B1C34}" srcOrd="2" destOrd="0" presId="urn:microsoft.com/office/officeart/2008/layout/NameandTitleOrganizationalChart"/>
    <dgm:cxn modelId="{1EEE37E2-215C-4627-A007-543D41A8FF35}" type="presParOf" srcId="{3681C029-D38E-4713-9AFC-06024A4CD7DA}" destId="{0EC99626-1BDB-4188-AC14-843B6F7F046C}" srcOrd="1" destOrd="0" presId="urn:microsoft.com/office/officeart/2008/layout/NameandTitleOrganizationalChart"/>
    <dgm:cxn modelId="{BA19575C-A819-4996-9517-7D753508850F}" type="presParOf" srcId="{3681C029-D38E-4713-9AFC-06024A4CD7DA}" destId="{01B38740-1C0A-4F30-BCB4-3A4FDCEE8B9C}" srcOrd="2" destOrd="0" presId="urn:microsoft.com/office/officeart/2008/layout/NameandTitleOrganizationalChart"/>
    <dgm:cxn modelId="{819CC981-D070-4544-AC09-FB827968526E}" type="presParOf" srcId="{F1883CF7-1052-43A2-8027-DC35EAF071BF}" destId="{E0725FCD-024D-40C9-B3FE-9B9D9BAA870B}" srcOrd="2" destOrd="0" presId="urn:microsoft.com/office/officeart/2008/layout/NameandTitleOrganizationalChart"/>
    <dgm:cxn modelId="{5922CD59-1AEC-40A6-83F4-DEC75CB19CD6}" type="presParOf" srcId="{106CE60B-F78F-4A4F-BA62-D0C13037B644}" destId="{709FBDD6-DE5C-4871-97D3-702E0B146287}" srcOrd="4" destOrd="0" presId="urn:microsoft.com/office/officeart/2008/layout/NameandTitleOrganizationalChart"/>
    <dgm:cxn modelId="{25975D24-5341-4BAF-98B9-F0CDCF6E8701}" type="presParOf" srcId="{106CE60B-F78F-4A4F-BA62-D0C13037B644}" destId="{88B244B7-53AD-4FC1-8DA0-A3EA5059EA22}" srcOrd="5" destOrd="0" presId="urn:microsoft.com/office/officeart/2008/layout/NameandTitleOrganizationalChart"/>
    <dgm:cxn modelId="{A9F305DA-B274-4401-9B4A-4E708A17A1EA}" type="presParOf" srcId="{88B244B7-53AD-4FC1-8DA0-A3EA5059EA22}" destId="{3EB17A76-588C-473B-81BD-EFB7F8B78D19}" srcOrd="0" destOrd="0" presId="urn:microsoft.com/office/officeart/2008/layout/NameandTitleOrganizationalChart"/>
    <dgm:cxn modelId="{76ABE8A0-8DE4-4507-8492-BA9FC0300471}" type="presParOf" srcId="{3EB17A76-588C-473B-81BD-EFB7F8B78D19}" destId="{51EB0A8F-7744-4274-94A5-BB32263800F5}" srcOrd="0" destOrd="0" presId="urn:microsoft.com/office/officeart/2008/layout/NameandTitleOrganizationalChart"/>
    <dgm:cxn modelId="{8AED579A-E4B1-4F46-87FE-3B1E65484DA5}" type="presParOf" srcId="{3EB17A76-588C-473B-81BD-EFB7F8B78D19}" destId="{7D7741E6-1286-4B87-87FA-94C5F3F47B80}" srcOrd="1" destOrd="0" presId="urn:microsoft.com/office/officeart/2008/layout/NameandTitleOrganizationalChart"/>
    <dgm:cxn modelId="{7341F7F1-DC94-4A0F-A93F-A1728FE5A8FC}" type="presParOf" srcId="{3EB17A76-588C-473B-81BD-EFB7F8B78D19}" destId="{52910B36-2A85-4C26-99D3-43238E135782}" srcOrd="2" destOrd="0" presId="urn:microsoft.com/office/officeart/2008/layout/NameandTitleOrganizationalChart"/>
    <dgm:cxn modelId="{5E102B38-3BE4-470E-AE88-C5518AACCC57}" type="presParOf" srcId="{88B244B7-53AD-4FC1-8DA0-A3EA5059EA22}" destId="{87F63F60-CD5A-4B5B-90FF-FA68D363F5D6}" srcOrd="1" destOrd="0" presId="urn:microsoft.com/office/officeart/2008/layout/NameandTitleOrganizationalChart"/>
    <dgm:cxn modelId="{7A7BD346-5E4D-4CA2-8252-99BBA133D494}" type="presParOf" srcId="{87F63F60-CD5A-4B5B-90FF-FA68D363F5D6}" destId="{5232B88D-FED0-4D04-A77D-312BC11D02E9}" srcOrd="0" destOrd="0" presId="urn:microsoft.com/office/officeart/2008/layout/NameandTitleOrganizationalChart"/>
    <dgm:cxn modelId="{97546868-ADBB-4CF0-AC92-4AAFCE822781}" type="presParOf" srcId="{87F63F60-CD5A-4B5B-90FF-FA68D363F5D6}" destId="{7197450C-5FB3-450A-9214-FE202E565F1C}" srcOrd="1" destOrd="0" presId="urn:microsoft.com/office/officeart/2008/layout/NameandTitleOrganizationalChart"/>
    <dgm:cxn modelId="{168CA410-8CD8-4088-9DE4-74A35C03CE4B}" type="presParOf" srcId="{7197450C-5FB3-450A-9214-FE202E565F1C}" destId="{EEF11AB8-EB90-480C-94C6-053B8AA262D7}" srcOrd="0" destOrd="0" presId="urn:microsoft.com/office/officeart/2008/layout/NameandTitleOrganizationalChart"/>
    <dgm:cxn modelId="{27CC7A98-0B26-47D8-BBD0-B1D7F7C071CD}" type="presParOf" srcId="{EEF11AB8-EB90-480C-94C6-053B8AA262D7}" destId="{BB4EB69D-858D-45F8-8CA6-DD24A487AE26}" srcOrd="0" destOrd="0" presId="urn:microsoft.com/office/officeart/2008/layout/NameandTitleOrganizationalChart"/>
    <dgm:cxn modelId="{116AD76B-F8C0-41CD-BD51-EE3F06901BEE}" type="presParOf" srcId="{EEF11AB8-EB90-480C-94C6-053B8AA262D7}" destId="{C575221D-5B98-40D0-9330-6B7340AF0183}" srcOrd="1" destOrd="0" presId="urn:microsoft.com/office/officeart/2008/layout/NameandTitleOrganizationalChart"/>
    <dgm:cxn modelId="{EC0D6B11-F471-4D1B-8861-4277A8E4E659}" type="presParOf" srcId="{EEF11AB8-EB90-480C-94C6-053B8AA262D7}" destId="{75EF2FD4-C18A-48D9-A8AA-117B200E5975}" srcOrd="2" destOrd="0" presId="urn:microsoft.com/office/officeart/2008/layout/NameandTitleOrganizationalChart"/>
    <dgm:cxn modelId="{BBBC25C2-2960-4E51-9383-DF54ED5114D4}" type="presParOf" srcId="{7197450C-5FB3-450A-9214-FE202E565F1C}" destId="{71667706-9AD7-4A49-AEA1-85B5D74D76EB}" srcOrd="1" destOrd="0" presId="urn:microsoft.com/office/officeart/2008/layout/NameandTitleOrganizationalChart"/>
    <dgm:cxn modelId="{69D239DB-E4A9-456A-B9ED-55D10C6E2BCB}" type="presParOf" srcId="{7197450C-5FB3-450A-9214-FE202E565F1C}" destId="{46E3CC5E-26C3-43D7-BEA7-1125B8F4711E}" srcOrd="2" destOrd="0" presId="urn:microsoft.com/office/officeart/2008/layout/NameandTitleOrganizationalChart"/>
    <dgm:cxn modelId="{17D8E2EF-C75A-47CE-BAA1-68D4A2530F31}" type="presParOf" srcId="{88B244B7-53AD-4FC1-8DA0-A3EA5059EA22}" destId="{3950233C-639A-4C4F-82BC-EF99A4B722AA}" srcOrd="2" destOrd="0" presId="urn:microsoft.com/office/officeart/2008/layout/NameandTitleOrganizationalChart"/>
    <dgm:cxn modelId="{BC4F56B9-2677-4CAE-B8FF-BE2FF08B8BEF}" type="presParOf" srcId="{106CE60B-F78F-4A4F-BA62-D0C13037B644}" destId="{58EFDC7C-4562-48F7-98D9-CE12D8B60CB5}" srcOrd="6" destOrd="0" presId="urn:microsoft.com/office/officeart/2008/layout/NameandTitleOrganizationalChart"/>
    <dgm:cxn modelId="{3A921BDF-93F4-4F04-9B13-13EE5FF2B115}" type="presParOf" srcId="{106CE60B-F78F-4A4F-BA62-D0C13037B644}" destId="{8E550E8C-74DD-4AAF-998F-12D600D15EB4}" srcOrd="7" destOrd="0" presId="urn:microsoft.com/office/officeart/2008/layout/NameandTitleOrganizationalChart"/>
    <dgm:cxn modelId="{599A4787-16B3-456F-A599-33159EF85CB0}" type="presParOf" srcId="{8E550E8C-74DD-4AAF-998F-12D600D15EB4}" destId="{27757E56-9A5D-4C15-A09A-D366C9A6D692}" srcOrd="0" destOrd="0" presId="urn:microsoft.com/office/officeart/2008/layout/NameandTitleOrganizationalChart"/>
    <dgm:cxn modelId="{A70EC72A-72EF-4AF9-ACA1-9A5830D1CEA7}" type="presParOf" srcId="{27757E56-9A5D-4C15-A09A-D366C9A6D692}" destId="{13D32EB6-84C6-4E5C-B92C-2E261179E0CF}" srcOrd="0" destOrd="0" presId="urn:microsoft.com/office/officeart/2008/layout/NameandTitleOrganizationalChart"/>
    <dgm:cxn modelId="{C5C485A4-A3ED-4F35-B2EC-B43DD1B702F4}" type="presParOf" srcId="{27757E56-9A5D-4C15-A09A-D366C9A6D692}" destId="{BDC70454-24F5-4A8E-AC2A-8A7C59420983}" srcOrd="1" destOrd="0" presId="urn:microsoft.com/office/officeart/2008/layout/NameandTitleOrganizationalChart"/>
    <dgm:cxn modelId="{C91C29E3-E067-4BA0-976B-BAD69306348F}" type="presParOf" srcId="{27757E56-9A5D-4C15-A09A-D366C9A6D692}" destId="{31CAEC44-8447-4493-B050-142CC842B043}" srcOrd="2" destOrd="0" presId="urn:microsoft.com/office/officeart/2008/layout/NameandTitleOrganizationalChart"/>
    <dgm:cxn modelId="{23E7A01A-4E87-42C3-943C-4BB61EE502AE}" type="presParOf" srcId="{8E550E8C-74DD-4AAF-998F-12D600D15EB4}" destId="{7A91970F-3576-42C9-90D6-7D47EBD46BD9}" srcOrd="1" destOrd="0" presId="urn:microsoft.com/office/officeart/2008/layout/NameandTitleOrganizationalChart"/>
    <dgm:cxn modelId="{4A839B3A-6C35-4FD7-9747-BBD8DA96923D}" type="presParOf" srcId="{7A91970F-3576-42C9-90D6-7D47EBD46BD9}" destId="{237A8472-C7BD-4F41-A7DB-8E44E901A735}" srcOrd="0" destOrd="0" presId="urn:microsoft.com/office/officeart/2008/layout/NameandTitleOrganizationalChart"/>
    <dgm:cxn modelId="{D861AE1D-7AC6-4547-B73D-62F46AAFE889}" type="presParOf" srcId="{7A91970F-3576-42C9-90D6-7D47EBD46BD9}" destId="{168BBA7E-DF88-4E0D-A3F9-9DD79F001201}" srcOrd="1" destOrd="0" presId="urn:microsoft.com/office/officeart/2008/layout/NameandTitleOrganizationalChart"/>
    <dgm:cxn modelId="{2D8206F0-F876-42A3-A4F1-5163DDDBCCD6}" type="presParOf" srcId="{168BBA7E-DF88-4E0D-A3F9-9DD79F001201}" destId="{60C974AE-6115-4122-86C5-5E296D660824}" srcOrd="0" destOrd="0" presId="urn:microsoft.com/office/officeart/2008/layout/NameandTitleOrganizationalChart"/>
    <dgm:cxn modelId="{633D151C-502C-4B82-B2D2-267EBE6AFFD1}" type="presParOf" srcId="{60C974AE-6115-4122-86C5-5E296D660824}" destId="{DBAE9187-436A-438C-ABDC-D1133D7691C5}" srcOrd="0" destOrd="0" presId="urn:microsoft.com/office/officeart/2008/layout/NameandTitleOrganizationalChart"/>
    <dgm:cxn modelId="{ED567B9B-9091-4B5C-B188-65D3D5258BC2}" type="presParOf" srcId="{60C974AE-6115-4122-86C5-5E296D660824}" destId="{48ADCF4F-6CE0-4937-856E-B731B3EFDEB5}" srcOrd="1" destOrd="0" presId="urn:microsoft.com/office/officeart/2008/layout/NameandTitleOrganizationalChart"/>
    <dgm:cxn modelId="{6777B622-F04B-4400-8B97-E5695CB989FC}" type="presParOf" srcId="{60C974AE-6115-4122-86C5-5E296D660824}" destId="{08A9863A-E38B-48A6-A086-37272FC0D4FB}" srcOrd="2" destOrd="0" presId="urn:microsoft.com/office/officeart/2008/layout/NameandTitleOrganizationalChart"/>
    <dgm:cxn modelId="{CB9115A5-D0AC-4BD4-A8EA-C33CDE53BE26}" type="presParOf" srcId="{168BBA7E-DF88-4E0D-A3F9-9DD79F001201}" destId="{397020CB-DA91-4C50-8631-C63DF1E59D51}" srcOrd="1" destOrd="0" presId="urn:microsoft.com/office/officeart/2008/layout/NameandTitleOrganizationalChart"/>
    <dgm:cxn modelId="{9AC2D71D-F9CC-49AA-9CD4-5B7B242CEF3C}" type="presParOf" srcId="{397020CB-DA91-4C50-8631-C63DF1E59D51}" destId="{81601976-74C0-4FA6-A9E0-E58ADAC8C893}" srcOrd="0" destOrd="0" presId="urn:microsoft.com/office/officeart/2008/layout/NameandTitleOrganizationalChart"/>
    <dgm:cxn modelId="{C51FC0B4-A34F-40EE-AAD4-989E3CBE9171}" type="presParOf" srcId="{397020CB-DA91-4C50-8631-C63DF1E59D51}" destId="{0C0796F6-E918-47B8-9AD0-ADBF5A41DC51}" srcOrd="1" destOrd="0" presId="urn:microsoft.com/office/officeart/2008/layout/NameandTitleOrganizationalChart"/>
    <dgm:cxn modelId="{6E62295E-9971-435F-86B4-86107380313B}" type="presParOf" srcId="{0C0796F6-E918-47B8-9AD0-ADBF5A41DC51}" destId="{FB82D160-A161-4BD6-937B-1CDF54089ECD}" srcOrd="0" destOrd="0" presId="urn:microsoft.com/office/officeart/2008/layout/NameandTitleOrganizationalChart"/>
    <dgm:cxn modelId="{38C17718-DB94-482E-92FA-0769F045B53D}" type="presParOf" srcId="{FB82D160-A161-4BD6-937B-1CDF54089ECD}" destId="{A132A91D-AE44-4F02-8BDC-2339CEB62976}" srcOrd="0" destOrd="0" presId="urn:microsoft.com/office/officeart/2008/layout/NameandTitleOrganizationalChart"/>
    <dgm:cxn modelId="{F899D23B-C362-4F74-8BE4-4D2A3A8B119B}" type="presParOf" srcId="{FB82D160-A161-4BD6-937B-1CDF54089ECD}" destId="{C999E03F-0CF2-4C12-A7D3-B801FF47059F}" srcOrd="1" destOrd="0" presId="urn:microsoft.com/office/officeart/2008/layout/NameandTitleOrganizationalChart"/>
    <dgm:cxn modelId="{55F61B9E-C906-46B8-8E75-A35337B03FFC}" type="presParOf" srcId="{FB82D160-A161-4BD6-937B-1CDF54089ECD}" destId="{EE551EBF-9807-41A3-89DE-8E4DA522AED0}" srcOrd="2" destOrd="0" presId="urn:microsoft.com/office/officeart/2008/layout/NameandTitleOrganizationalChart"/>
    <dgm:cxn modelId="{F62A6AA2-1C62-4007-BA39-49C3932E76C9}" type="presParOf" srcId="{0C0796F6-E918-47B8-9AD0-ADBF5A41DC51}" destId="{7A9CBBCE-3A17-406F-BE1F-18442F4C4BF5}" srcOrd="1" destOrd="0" presId="urn:microsoft.com/office/officeart/2008/layout/NameandTitleOrganizationalChart"/>
    <dgm:cxn modelId="{02C90D9B-8C0F-4549-A030-D3FF01606687}" type="presParOf" srcId="{0C0796F6-E918-47B8-9AD0-ADBF5A41DC51}" destId="{1CAFBD5D-179D-49B4-8D53-FE5F4E3E3C7C}" srcOrd="2" destOrd="0" presId="urn:microsoft.com/office/officeart/2008/layout/NameandTitleOrganizationalChart"/>
    <dgm:cxn modelId="{75E520C6-A682-45ED-90A2-B9BD77EC969D}" type="presParOf" srcId="{397020CB-DA91-4C50-8631-C63DF1E59D51}" destId="{80078DEA-AB69-4CA9-87C8-6A0A3956ED27}" srcOrd="2" destOrd="0" presId="urn:microsoft.com/office/officeart/2008/layout/NameandTitleOrganizationalChart"/>
    <dgm:cxn modelId="{F2590CAC-E1BE-4563-91A0-0D59E7433E72}" type="presParOf" srcId="{397020CB-DA91-4C50-8631-C63DF1E59D51}" destId="{40969C6F-176A-4C57-ADD1-99B9BEE44FB8}" srcOrd="3" destOrd="0" presId="urn:microsoft.com/office/officeart/2008/layout/NameandTitleOrganizationalChart"/>
    <dgm:cxn modelId="{C279E1B1-524C-4CA3-B0BD-FC8F0516CC2F}" type="presParOf" srcId="{40969C6F-176A-4C57-ADD1-99B9BEE44FB8}" destId="{17B637C6-C8FA-4865-9955-E63A81B4DB32}" srcOrd="0" destOrd="0" presId="urn:microsoft.com/office/officeart/2008/layout/NameandTitleOrganizationalChart"/>
    <dgm:cxn modelId="{3549F4EF-5722-455B-813D-17F72C6997D5}" type="presParOf" srcId="{17B637C6-C8FA-4865-9955-E63A81B4DB32}" destId="{EC942794-3EE2-43D1-99C5-7B0A28FD104B}" srcOrd="0" destOrd="0" presId="urn:microsoft.com/office/officeart/2008/layout/NameandTitleOrganizationalChart"/>
    <dgm:cxn modelId="{6151FA43-C188-473C-81CB-9A043FEC413B}" type="presParOf" srcId="{17B637C6-C8FA-4865-9955-E63A81B4DB32}" destId="{8DF10396-C461-437C-BC04-F6611D271A36}" srcOrd="1" destOrd="0" presId="urn:microsoft.com/office/officeart/2008/layout/NameandTitleOrganizationalChart"/>
    <dgm:cxn modelId="{55BC5535-BDD9-4E60-993F-4ADFD5311C92}" type="presParOf" srcId="{17B637C6-C8FA-4865-9955-E63A81B4DB32}" destId="{0D472FE5-1340-4C3C-AC25-B0557043B930}" srcOrd="2" destOrd="0" presId="urn:microsoft.com/office/officeart/2008/layout/NameandTitleOrganizationalChart"/>
    <dgm:cxn modelId="{57159EF7-6415-4A03-A7E3-2080694E655B}" type="presParOf" srcId="{40969C6F-176A-4C57-ADD1-99B9BEE44FB8}" destId="{F7C17735-FE81-487F-BE9D-B89C9E73B2D8}" srcOrd="1" destOrd="0" presId="urn:microsoft.com/office/officeart/2008/layout/NameandTitleOrganizationalChart"/>
    <dgm:cxn modelId="{9194A2FC-D70E-4A37-82D8-25E303E73C48}" type="presParOf" srcId="{40969C6F-176A-4C57-ADD1-99B9BEE44FB8}" destId="{0718660E-E460-4C9C-A952-5334512B926A}" srcOrd="2" destOrd="0" presId="urn:microsoft.com/office/officeart/2008/layout/NameandTitleOrganizationalChart"/>
    <dgm:cxn modelId="{65E73C3B-F8F1-4301-90CD-C857F72BE6B3}" type="presParOf" srcId="{397020CB-DA91-4C50-8631-C63DF1E59D51}" destId="{973E88DA-917F-4C4B-91DF-1C377CD394B1}" srcOrd="4" destOrd="0" presId="urn:microsoft.com/office/officeart/2008/layout/NameandTitleOrganizationalChart"/>
    <dgm:cxn modelId="{2B466C17-1BA2-4936-8E94-96A9CC6B145B}" type="presParOf" srcId="{397020CB-DA91-4C50-8631-C63DF1E59D51}" destId="{6240EF9F-12D4-4A29-A6CA-4687472446FD}" srcOrd="5" destOrd="0" presId="urn:microsoft.com/office/officeart/2008/layout/NameandTitleOrganizationalChart"/>
    <dgm:cxn modelId="{3AF2CA24-4D67-4EFF-82BD-1230B8B58908}" type="presParOf" srcId="{6240EF9F-12D4-4A29-A6CA-4687472446FD}" destId="{669A897C-BBC6-4E8B-8E80-B58DC623929E}" srcOrd="0" destOrd="0" presId="urn:microsoft.com/office/officeart/2008/layout/NameandTitleOrganizationalChart"/>
    <dgm:cxn modelId="{3CB0398B-0407-4427-BE5C-ACCE2FB3D999}" type="presParOf" srcId="{669A897C-BBC6-4E8B-8E80-B58DC623929E}" destId="{FB69E1FE-F1EC-4576-A116-BDD21C4CC794}" srcOrd="0" destOrd="0" presId="urn:microsoft.com/office/officeart/2008/layout/NameandTitleOrganizationalChart"/>
    <dgm:cxn modelId="{64EEEC17-C12C-4ECF-8FEC-BBF1368138FA}" type="presParOf" srcId="{669A897C-BBC6-4E8B-8E80-B58DC623929E}" destId="{13019A4B-E82A-4393-BF78-436C1B75B3EF}" srcOrd="1" destOrd="0" presId="urn:microsoft.com/office/officeart/2008/layout/NameandTitleOrganizationalChart"/>
    <dgm:cxn modelId="{2B6CD7BD-D16E-4140-B3DC-4F51669C99DE}" type="presParOf" srcId="{669A897C-BBC6-4E8B-8E80-B58DC623929E}" destId="{559748C0-AB19-400C-BD51-BF4B721E5DFC}" srcOrd="2" destOrd="0" presId="urn:microsoft.com/office/officeart/2008/layout/NameandTitleOrganizationalChart"/>
    <dgm:cxn modelId="{A10D8A55-7F26-436F-BE2A-5AC58FF0AE14}" type="presParOf" srcId="{6240EF9F-12D4-4A29-A6CA-4687472446FD}" destId="{919D9542-0C59-4D34-8576-CA260D670734}" srcOrd="1" destOrd="0" presId="urn:microsoft.com/office/officeart/2008/layout/NameandTitleOrganizationalChart"/>
    <dgm:cxn modelId="{91AA44CD-5399-4784-8D72-B441F579E7F5}" type="presParOf" srcId="{6240EF9F-12D4-4A29-A6CA-4687472446FD}" destId="{F6075065-1A0B-4678-BB6B-85DE94824B10}" srcOrd="2" destOrd="0" presId="urn:microsoft.com/office/officeart/2008/layout/NameandTitleOrganizationalChart"/>
    <dgm:cxn modelId="{6E0A545C-A270-4C39-905B-DC4D0B8743A1}" type="presParOf" srcId="{168BBA7E-DF88-4E0D-A3F9-9DD79F001201}" destId="{66B0C9C0-AADD-4B83-9263-DC6AD49571C4}" srcOrd="2" destOrd="0" presId="urn:microsoft.com/office/officeart/2008/layout/NameandTitleOrganizationalChart"/>
    <dgm:cxn modelId="{C0413DD2-EBA1-4BE8-944B-817BC09E3386}" type="presParOf" srcId="{7A91970F-3576-42C9-90D6-7D47EBD46BD9}" destId="{F07D0CB1-34B4-43C3-8159-8AF2D5CC698F}" srcOrd="2" destOrd="0" presId="urn:microsoft.com/office/officeart/2008/layout/NameandTitleOrganizationalChart"/>
    <dgm:cxn modelId="{E159DE0A-C9D0-464C-A49C-7DC8D7FDA239}" type="presParOf" srcId="{7A91970F-3576-42C9-90D6-7D47EBD46BD9}" destId="{D04BA917-3E42-43C8-8129-FDEF609751AC}" srcOrd="3" destOrd="0" presId="urn:microsoft.com/office/officeart/2008/layout/NameandTitleOrganizationalChart"/>
    <dgm:cxn modelId="{94931F5A-6DE6-4857-BC46-9185E9790062}" type="presParOf" srcId="{D04BA917-3E42-43C8-8129-FDEF609751AC}" destId="{1696516E-C2A8-49F8-ADA2-E8F25CF15D89}" srcOrd="0" destOrd="0" presId="urn:microsoft.com/office/officeart/2008/layout/NameandTitleOrganizationalChart"/>
    <dgm:cxn modelId="{46E3A20C-C1FF-4875-85F4-36764C32D256}" type="presParOf" srcId="{1696516E-C2A8-49F8-ADA2-E8F25CF15D89}" destId="{C28EACB9-9323-41B9-A33A-E1B5C026A331}" srcOrd="0" destOrd="0" presId="urn:microsoft.com/office/officeart/2008/layout/NameandTitleOrganizationalChart"/>
    <dgm:cxn modelId="{3B887C25-49A0-4D12-AFF2-F05B176324EE}" type="presParOf" srcId="{1696516E-C2A8-49F8-ADA2-E8F25CF15D89}" destId="{B41823C4-A474-4DFB-8FCD-ECCA4D1693CA}" srcOrd="1" destOrd="0" presId="urn:microsoft.com/office/officeart/2008/layout/NameandTitleOrganizationalChart"/>
    <dgm:cxn modelId="{83F26922-A801-4E15-AEC7-09CDAA66C03C}" type="presParOf" srcId="{1696516E-C2A8-49F8-ADA2-E8F25CF15D89}" destId="{91BFFAFD-713C-4EA8-B88F-F7A991EA14C5}" srcOrd="2" destOrd="0" presId="urn:microsoft.com/office/officeart/2008/layout/NameandTitleOrganizationalChart"/>
    <dgm:cxn modelId="{27663660-E0CA-4A0C-818F-8BE07ABABCB4}" type="presParOf" srcId="{D04BA917-3E42-43C8-8129-FDEF609751AC}" destId="{7AF531C2-9F5D-400D-B1E9-1920BB604837}" srcOrd="1" destOrd="0" presId="urn:microsoft.com/office/officeart/2008/layout/NameandTitleOrganizationalChart"/>
    <dgm:cxn modelId="{34DFC1A7-A877-4801-B15E-1B0209795849}" type="presParOf" srcId="{7AF531C2-9F5D-400D-B1E9-1920BB604837}" destId="{16EA1A2B-5050-4474-9082-D88B72F53D4C}" srcOrd="0" destOrd="0" presId="urn:microsoft.com/office/officeart/2008/layout/NameandTitleOrganizationalChart"/>
    <dgm:cxn modelId="{02230F47-2303-48CD-86BF-16443F16E3DD}" type="presParOf" srcId="{7AF531C2-9F5D-400D-B1E9-1920BB604837}" destId="{FD4DCFBB-5BD4-418C-AE89-6215CE07E89B}" srcOrd="1" destOrd="0" presId="urn:microsoft.com/office/officeart/2008/layout/NameandTitleOrganizationalChart"/>
    <dgm:cxn modelId="{E8840BC0-E0E9-4218-B3F8-BFFA11D5A1F0}" type="presParOf" srcId="{FD4DCFBB-5BD4-418C-AE89-6215CE07E89B}" destId="{D73E2FA6-AADA-419F-AA83-E67002488C0D}" srcOrd="0" destOrd="0" presId="urn:microsoft.com/office/officeart/2008/layout/NameandTitleOrganizationalChart"/>
    <dgm:cxn modelId="{7995E432-5E62-47CF-A80A-545965E2C3F6}" type="presParOf" srcId="{D73E2FA6-AADA-419F-AA83-E67002488C0D}" destId="{89895CD1-084B-4243-88A7-240CDB1DBB98}" srcOrd="0" destOrd="0" presId="urn:microsoft.com/office/officeart/2008/layout/NameandTitleOrganizationalChart"/>
    <dgm:cxn modelId="{828C1265-4D8B-4AC4-88C3-F0E91E7D23C2}" type="presParOf" srcId="{D73E2FA6-AADA-419F-AA83-E67002488C0D}" destId="{22A05E09-03E0-45F7-AFF6-D46B38641FD1}" srcOrd="1" destOrd="0" presId="urn:microsoft.com/office/officeart/2008/layout/NameandTitleOrganizationalChart"/>
    <dgm:cxn modelId="{83EAA6BF-9B7E-4672-A221-C4A33086F792}" type="presParOf" srcId="{D73E2FA6-AADA-419F-AA83-E67002488C0D}" destId="{2EC1D576-BDEA-459B-A1E3-1E6115A3FEB6}" srcOrd="2" destOrd="0" presId="urn:microsoft.com/office/officeart/2008/layout/NameandTitleOrganizationalChart"/>
    <dgm:cxn modelId="{262C79F3-8E86-438C-B948-DC0633A95233}" type="presParOf" srcId="{FD4DCFBB-5BD4-418C-AE89-6215CE07E89B}" destId="{83C2CB29-EBB4-47C6-85E2-043B69DD551E}" srcOrd="1" destOrd="0" presId="urn:microsoft.com/office/officeart/2008/layout/NameandTitleOrganizationalChart"/>
    <dgm:cxn modelId="{E7D18D92-5592-4F1A-B133-F0C20A8E4C6D}" type="presParOf" srcId="{FD4DCFBB-5BD4-418C-AE89-6215CE07E89B}" destId="{F929C1F7-25FD-4437-BDFE-ECC25FC2CA50}" srcOrd="2" destOrd="0" presId="urn:microsoft.com/office/officeart/2008/layout/NameandTitleOrganizationalChart"/>
    <dgm:cxn modelId="{D000DECD-AF9E-4C51-88E6-EB5D1FAC7CB0}" type="presParOf" srcId="{D04BA917-3E42-43C8-8129-FDEF609751AC}" destId="{AA928B40-A2EF-49AF-8421-4F1C871B93D0}" srcOrd="2" destOrd="0" presId="urn:microsoft.com/office/officeart/2008/layout/NameandTitleOrganizationalChart"/>
    <dgm:cxn modelId="{7D81DF7D-F224-49F2-81C2-508CCA8F3D2C}" type="presParOf" srcId="{7A91970F-3576-42C9-90D6-7D47EBD46BD9}" destId="{B829B7E5-5E9B-432B-8FA0-7C66DF7D483B}" srcOrd="4" destOrd="0" presId="urn:microsoft.com/office/officeart/2008/layout/NameandTitleOrganizationalChart"/>
    <dgm:cxn modelId="{500A97BF-1A01-46D3-9439-D5EB889341FC}" type="presParOf" srcId="{7A91970F-3576-42C9-90D6-7D47EBD46BD9}" destId="{D73BEF81-B422-4F3A-9B99-5A2EDB209C56}" srcOrd="5" destOrd="0" presId="urn:microsoft.com/office/officeart/2008/layout/NameandTitleOrganizationalChart"/>
    <dgm:cxn modelId="{993A1EE5-3C7C-4872-BE37-4437AF566C21}" type="presParOf" srcId="{D73BEF81-B422-4F3A-9B99-5A2EDB209C56}" destId="{6C4C2334-9A44-45C8-B9EB-619499228FC4}" srcOrd="0" destOrd="0" presId="urn:microsoft.com/office/officeart/2008/layout/NameandTitleOrganizationalChart"/>
    <dgm:cxn modelId="{365E9044-4A04-4675-B583-6094612F2C3A}" type="presParOf" srcId="{6C4C2334-9A44-45C8-B9EB-619499228FC4}" destId="{50C48AF8-2D7C-4BCE-8DD0-E6EFE57C4734}" srcOrd="0" destOrd="0" presId="urn:microsoft.com/office/officeart/2008/layout/NameandTitleOrganizationalChart"/>
    <dgm:cxn modelId="{DDB7ABBB-9D68-4804-BCC4-B145F9D53D90}" type="presParOf" srcId="{6C4C2334-9A44-45C8-B9EB-619499228FC4}" destId="{FEBE6164-9AF3-4F1C-B226-A821F3C1CD42}" srcOrd="1" destOrd="0" presId="urn:microsoft.com/office/officeart/2008/layout/NameandTitleOrganizationalChart"/>
    <dgm:cxn modelId="{BC91631B-8001-4C28-9CB7-AF76614CAA57}" type="presParOf" srcId="{6C4C2334-9A44-45C8-B9EB-619499228FC4}" destId="{2E838EB7-D7AA-463F-8F47-42E2E36E2E2A}" srcOrd="2" destOrd="0" presId="urn:microsoft.com/office/officeart/2008/layout/NameandTitleOrganizationalChart"/>
    <dgm:cxn modelId="{CE8B5899-83BB-4189-B3FE-2920E25A54CF}" type="presParOf" srcId="{D73BEF81-B422-4F3A-9B99-5A2EDB209C56}" destId="{AEB7931E-54B7-4A2D-B6B2-02B5FCD91E18}" srcOrd="1" destOrd="0" presId="urn:microsoft.com/office/officeart/2008/layout/NameandTitleOrganizationalChart"/>
    <dgm:cxn modelId="{E7EBD0F8-3EEB-4F29-A18E-476239B3B199}" type="presParOf" srcId="{AEB7931E-54B7-4A2D-B6B2-02B5FCD91E18}" destId="{13ED0BAC-C2EE-4950-957F-25D5044F8114}" srcOrd="0" destOrd="0" presId="urn:microsoft.com/office/officeart/2008/layout/NameandTitleOrganizationalChart"/>
    <dgm:cxn modelId="{946C62FE-FDA7-4AB1-A0BD-9E390215D8E1}" type="presParOf" srcId="{AEB7931E-54B7-4A2D-B6B2-02B5FCD91E18}" destId="{E9F3AD04-D07E-494D-921D-04BA75D8136D}" srcOrd="1" destOrd="0" presId="urn:microsoft.com/office/officeart/2008/layout/NameandTitleOrganizationalChart"/>
    <dgm:cxn modelId="{05EE25EA-94F1-43DF-8C19-F0304C297541}" type="presParOf" srcId="{E9F3AD04-D07E-494D-921D-04BA75D8136D}" destId="{1B5E55F0-EBEC-4AF2-A4A9-1CA0A636EA8F}" srcOrd="0" destOrd="0" presId="urn:microsoft.com/office/officeart/2008/layout/NameandTitleOrganizationalChart"/>
    <dgm:cxn modelId="{74F453B4-212B-4448-9114-9C4B3AFF9C5A}" type="presParOf" srcId="{1B5E55F0-EBEC-4AF2-A4A9-1CA0A636EA8F}" destId="{9168DB70-AF63-480A-B505-4A8B79722247}" srcOrd="0" destOrd="0" presId="urn:microsoft.com/office/officeart/2008/layout/NameandTitleOrganizationalChart"/>
    <dgm:cxn modelId="{6F941C48-4085-4534-88B1-404C3D45CC4C}" type="presParOf" srcId="{1B5E55F0-EBEC-4AF2-A4A9-1CA0A636EA8F}" destId="{1B7B22F6-EF73-4D6D-BD25-C6F8509381EC}" srcOrd="1" destOrd="0" presId="urn:microsoft.com/office/officeart/2008/layout/NameandTitleOrganizationalChart"/>
    <dgm:cxn modelId="{6A4C98F9-56F3-4519-B9E1-0D3238044A3D}" type="presParOf" srcId="{1B5E55F0-EBEC-4AF2-A4A9-1CA0A636EA8F}" destId="{21691E64-7C6C-4F7E-B2EB-53BB296BBF80}" srcOrd="2" destOrd="0" presId="urn:microsoft.com/office/officeart/2008/layout/NameandTitleOrganizationalChart"/>
    <dgm:cxn modelId="{E23540EE-F3C1-4419-9D34-EC8F2C03CAD2}" type="presParOf" srcId="{E9F3AD04-D07E-494D-921D-04BA75D8136D}" destId="{056B3FC4-A234-4DE5-97F3-47A7E370BDEA}" srcOrd="1" destOrd="0" presId="urn:microsoft.com/office/officeart/2008/layout/NameandTitleOrganizationalChart"/>
    <dgm:cxn modelId="{18FCE2BA-4AC9-43BD-8C39-9549D742B5B0}" type="presParOf" srcId="{E9F3AD04-D07E-494D-921D-04BA75D8136D}" destId="{48AFFC9E-BD10-426E-84C7-4A0F06F867B7}" srcOrd="2" destOrd="0" presId="urn:microsoft.com/office/officeart/2008/layout/NameandTitleOrganizationalChart"/>
    <dgm:cxn modelId="{E3765EDD-866E-4F45-A996-2DEED2CECA4A}" type="presParOf" srcId="{AEB7931E-54B7-4A2D-B6B2-02B5FCD91E18}" destId="{FDF4E63F-3779-4568-AF64-6F693F5E8ADE}" srcOrd="2" destOrd="0" presId="urn:microsoft.com/office/officeart/2008/layout/NameandTitleOrganizationalChart"/>
    <dgm:cxn modelId="{22E074BD-9D30-4408-A957-478AAF32400D}" type="presParOf" srcId="{AEB7931E-54B7-4A2D-B6B2-02B5FCD91E18}" destId="{6B0C6460-725E-46ED-8443-D318D3012813}" srcOrd="3" destOrd="0" presId="urn:microsoft.com/office/officeart/2008/layout/NameandTitleOrganizationalChart"/>
    <dgm:cxn modelId="{7BA6CE0E-3461-48B2-97B5-D06E7E8C4FCD}" type="presParOf" srcId="{6B0C6460-725E-46ED-8443-D318D3012813}" destId="{D0EE9991-0AC4-4EF2-9C3C-1F24BD6BF140}" srcOrd="0" destOrd="0" presId="urn:microsoft.com/office/officeart/2008/layout/NameandTitleOrganizationalChart"/>
    <dgm:cxn modelId="{AE0F4956-8197-47C0-A0F6-D001A43D35A9}" type="presParOf" srcId="{D0EE9991-0AC4-4EF2-9C3C-1F24BD6BF140}" destId="{738EA436-E670-42ED-9651-CE8AB78393C5}" srcOrd="0" destOrd="0" presId="urn:microsoft.com/office/officeart/2008/layout/NameandTitleOrganizationalChart"/>
    <dgm:cxn modelId="{CB761084-D1A1-4114-AA24-47136FAFFCC8}" type="presParOf" srcId="{D0EE9991-0AC4-4EF2-9C3C-1F24BD6BF140}" destId="{2F57217A-5873-4E42-9DB1-DD9DE619AF2E}" srcOrd="1" destOrd="0" presId="urn:microsoft.com/office/officeart/2008/layout/NameandTitleOrganizationalChart"/>
    <dgm:cxn modelId="{EAACFAAA-8B73-4545-96C4-A9C136D3F3F2}" type="presParOf" srcId="{D0EE9991-0AC4-4EF2-9C3C-1F24BD6BF140}" destId="{AB911CC3-51AA-4719-993D-56B65CD58CFC}" srcOrd="2" destOrd="0" presId="urn:microsoft.com/office/officeart/2008/layout/NameandTitleOrganizationalChart"/>
    <dgm:cxn modelId="{1CADA149-7B61-443C-B8A4-8AA6403D1555}" type="presParOf" srcId="{6B0C6460-725E-46ED-8443-D318D3012813}" destId="{AB7E6291-6290-4E2A-BC35-D6FA57CE339F}" srcOrd="1" destOrd="0" presId="urn:microsoft.com/office/officeart/2008/layout/NameandTitleOrganizationalChart"/>
    <dgm:cxn modelId="{8721C74E-6B17-422A-B5A0-CAD346795783}" type="presParOf" srcId="{6B0C6460-725E-46ED-8443-D318D3012813}" destId="{9B430CE0-3D66-4D8E-8495-42A373AC5D02}" srcOrd="2" destOrd="0" presId="urn:microsoft.com/office/officeart/2008/layout/NameandTitleOrganizationalChart"/>
    <dgm:cxn modelId="{E42F65B5-2118-4458-8FB4-32948C41DEAE}" type="presParOf" srcId="{D73BEF81-B422-4F3A-9B99-5A2EDB209C56}" destId="{2557BD8E-0CD0-4A28-8812-4F76FFD48B71}" srcOrd="2" destOrd="0" presId="urn:microsoft.com/office/officeart/2008/layout/NameandTitleOrganizationalChart"/>
    <dgm:cxn modelId="{619237BD-2173-4C60-9525-4F8D4734CE70}" type="presParOf" srcId="{7A91970F-3576-42C9-90D6-7D47EBD46BD9}" destId="{82ED58DB-019E-4781-9702-A9D1B99F7311}" srcOrd="6" destOrd="0" presId="urn:microsoft.com/office/officeart/2008/layout/NameandTitleOrganizationalChart"/>
    <dgm:cxn modelId="{356AE9CA-ED18-488C-8018-ACD9B8920F80}" type="presParOf" srcId="{7A91970F-3576-42C9-90D6-7D47EBD46BD9}" destId="{24E1FC1C-4B15-4672-83AA-ECB54BDB0743}" srcOrd="7" destOrd="0" presId="urn:microsoft.com/office/officeart/2008/layout/NameandTitleOrganizationalChart"/>
    <dgm:cxn modelId="{9E16522C-A723-4FA4-9BB1-6B7F85BA505B}" type="presParOf" srcId="{24E1FC1C-4B15-4672-83AA-ECB54BDB0743}" destId="{400E21D4-1C0C-4355-9E4C-1FB9D2959A8B}" srcOrd="0" destOrd="0" presId="urn:microsoft.com/office/officeart/2008/layout/NameandTitleOrganizationalChart"/>
    <dgm:cxn modelId="{AFB49E87-C672-4C1E-86FD-5D900065EC32}" type="presParOf" srcId="{400E21D4-1C0C-4355-9E4C-1FB9D2959A8B}" destId="{E4300B1E-D29B-41FC-B176-2E5A9FF403E4}" srcOrd="0" destOrd="0" presId="urn:microsoft.com/office/officeart/2008/layout/NameandTitleOrganizationalChart"/>
    <dgm:cxn modelId="{6104BFDF-ACF5-4B96-B6E6-6697B54989E9}" type="presParOf" srcId="{400E21D4-1C0C-4355-9E4C-1FB9D2959A8B}" destId="{5858233B-CBEE-4BE9-83A4-D47F5539F3B4}" srcOrd="1" destOrd="0" presId="urn:microsoft.com/office/officeart/2008/layout/NameandTitleOrganizationalChart"/>
    <dgm:cxn modelId="{DFADEF83-3652-4457-96B8-770CA80BF378}" type="presParOf" srcId="{400E21D4-1C0C-4355-9E4C-1FB9D2959A8B}" destId="{467C26EC-480B-464E-82BD-CBBE2DB07537}" srcOrd="2" destOrd="0" presId="urn:microsoft.com/office/officeart/2008/layout/NameandTitleOrganizationalChart"/>
    <dgm:cxn modelId="{BDFB3A59-922A-43B1-81EB-F19BF5F6CB92}" type="presParOf" srcId="{24E1FC1C-4B15-4672-83AA-ECB54BDB0743}" destId="{5AB15299-5EDD-437F-B7E8-83834BFD46DD}" srcOrd="1" destOrd="0" presId="urn:microsoft.com/office/officeart/2008/layout/NameandTitleOrganizationalChart"/>
    <dgm:cxn modelId="{ACAD891B-0552-45FE-B91A-D9C743523280}" type="presParOf" srcId="{24E1FC1C-4B15-4672-83AA-ECB54BDB0743}" destId="{2093DA90-5ADB-4E34-B76B-6EB391AD8C27}" srcOrd="2" destOrd="0" presId="urn:microsoft.com/office/officeart/2008/layout/NameandTitleOrganizationalChart"/>
    <dgm:cxn modelId="{481896F0-7812-4EE3-B8A2-1733415DD947}" type="presParOf" srcId="{7A91970F-3576-42C9-90D6-7D47EBD46BD9}" destId="{8D749D93-2D04-4E0B-827E-0968982F2446}" srcOrd="8" destOrd="0" presId="urn:microsoft.com/office/officeart/2008/layout/NameandTitleOrganizationalChart"/>
    <dgm:cxn modelId="{71D70434-1CEA-43EE-BD38-89E1873E9C30}" type="presParOf" srcId="{7A91970F-3576-42C9-90D6-7D47EBD46BD9}" destId="{746D7496-23AA-4C55-9E42-73EEA4F64FDB}" srcOrd="9" destOrd="0" presId="urn:microsoft.com/office/officeart/2008/layout/NameandTitleOrganizationalChart"/>
    <dgm:cxn modelId="{26284CD5-2327-47D5-A3EE-17EBC5EB0840}" type="presParOf" srcId="{746D7496-23AA-4C55-9E42-73EEA4F64FDB}" destId="{F8DB6C8E-6EB5-4CEB-8992-B55AEBDDA6F5}" srcOrd="0" destOrd="0" presId="urn:microsoft.com/office/officeart/2008/layout/NameandTitleOrganizationalChart"/>
    <dgm:cxn modelId="{2DBF2705-E42A-4118-9A5A-B29970FA1CCB}" type="presParOf" srcId="{F8DB6C8E-6EB5-4CEB-8992-B55AEBDDA6F5}" destId="{F2A0A1DB-0A50-472D-A1D3-46A599AE9C90}" srcOrd="0" destOrd="0" presId="urn:microsoft.com/office/officeart/2008/layout/NameandTitleOrganizationalChart"/>
    <dgm:cxn modelId="{0D3E3EA8-3B42-44BA-91C5-FA4B3B467623}" type="presParOf" srcId="{F8DB6C8E-6EB5-4CEB-8992-B55AEBDDA6F5}" destId="{95100550-A474-4AFC-8795-C0AE1D3BCD25}" srcOrd="1" destOrd="0" presId="urn:microsoft.com/office/officeart/2008/layout/NameandTitleOrganizationalChart"/>
    <dgm:cxn modelId="{1377AB57-E0C6-4688-91CB-F751DBA5D0A4}" type="presParOf" srcId="{F8DB6C8E-6EB5-4CEB-8992-B55AEBDDA6F5}" destId="{AB8B9DCB-8C64-49E9-B81B-1A77BA5CE46B}" srcOrd="2" destOrd="0" presId="urn:microsoft.com/office/officeart/2008/layout/NameandTitleOrganizationalChart"/>
    <dgm:cxn modelId="{E9F682E1-0758-42EA-9496-D5E31C6C6C9E}" type="presParOf" srcId="{746D7496-23AA-4C55-9E42-73EEA4F64FDB}" destId="{3EA06D8E-16B3-4F7D-AA2A-99D2307F1DF6}" srcOrd="1" destOrd="0" presId="urn:microsoft.com/office/officeart/2008/layout/NameandTitleOrganizationalChart"/>
    <dgm:cxn modelId="{ED63B4DD-0163-4B6A-A2B6-AFE8CD5F4855}" type="presParOf" srcId="{746D7496-23AA-4C55-9E42-73EEA4F64FDB}" destId="{EE73F67E-A596-46C5-A18D-B0442477CADC}" srcOrd="2" destOrd="0" presId="urn:microsoft.com/office/officeart/2008/layout/NameandTitleOrganizationalChart"/>
    <dgm:cxn modelId="{32164D7B-56F2-458C-935A-E325D7B250AB}" type="presParOf" srcId="{8E550E8C-74DD-4AAF-998F-12D600D15EB4}" destId="{60A17D5F-F924-4C71-AE70-F5F8C92615F5}" srcOrd="2" destOrd="0" presId="urn:microsoft.com/office/officeart/2008/layout/NameandTitleOrganizationalChart"/>
    <dgm:cxn modelId="{0AE50654-6DE6-4356-93DF-2D27A3731D6A}" type="presParOf" srcId="{106CE60B-F78F-4A4F-BA62-D0C13037B644}" destId="{024B4642-9FA8-46CC-89D3-D90B2D3017B4}" srcOrd="8" destOrd="0" presId="urn:microsoft.com/office/officeart/2008/layout/NameandTitleOrganizationalChart"/>
    <dgm:cxn modelId="{D393A5AE-392D-49CD-B8E1-603ADE03228E}" type="presParOf" srcId="{106CE60B-F78F-4A4F-BA62-D0C13037B644}" destId="{5E1AB221-7DDC-4C05-AE63-C71743E224F0}" srcOrd="9" destOrd="0" presId="urn:microsoft.com/office/officeart/2008/layout/NameandTitleOrganizationalChart"/>
    <dgm:cxn modelId="{FF029236-F3D6-4BE7-B2B2-D3F5DA88AFB4}" type="presParOf" srcId="{5E1AB221-7DDC-4C05-AE63-C71743E224F0}" destId="{3340D837-D6DB-4706-928A-0D91DD4DD422}" srcOrd="0" destOrd="0" presId="urn:microsoft.com/office/officeart/2008/layout/NameandTitleOrganizationalChart"/>
    <dgm:cxn modelId="{44F6308A-3785-455A-9ECF-56190CA9F7DC}" type="presParOf" srcId="{3340D837-D6DB-4706-928A-0D91DD4DD422}" destId="{7D1107E2-8559-430E-BF97-335251CC9272}" srcOrd="0" destOrd="0" presId="urn:microsoft.com/office/officeart/2008/layout/NameandTitleOrganizationalChart"/>
    <dgm:cxn modelId="{DDD8783E-5E83-40EA-9456-25C105BE5194}" type="presParOf" srcId="{3340D837-D6DB-4706-928A-0D91DD4DD422}" destId="{15CF6131-BA9B-48E3-B3B0-6BC89E49ABB2}" srcOrd="1" destOrd="0" presId="urn:microsoft.com/office/officeart/2008/layout/NameandTitleOrganizationalChart"/>
    <dgm:cxn modelId="{FE3B81F4-8819-4DDA-A483-BDB9554E66E8}" type="presParOf" srcId="{3340D837-D6DB-4706-928A-0D91DD4DD422}" destId="{AFCFC4FF-DC1B-4937-B873-C29D9DE7ED07}" srcOrd="2" destOrd="0" presId="urn:microsoft.com/office/officeart/2008/layout/NameandTitleOrganizationalChart"/>
    <dgm:cxn modelId="{020CC3C7-8764-4BA7-858B-D4B48F432C7D}" type="presParOf" srcId="{5E1AB221-7DDC-4C05-AE63-C71743E224F0}" destId="{B56AD637-347E-4EA9-9047-CF6E5B96FA90}" srcOrd="1" destOrd="0" presId="urn:microsoft.com/office/officeart/2008/layout/NameandTitleOrganizationalChart"/>
    <dgm:cxn modelId="{61695240-0C78-492D-868F-556470AC7368}" type="presParOf" srcId="{5E1AB221-7DDC-4C05-AE63-C71743E224F0}" destId="{154114F8-2752-4C9E-9425-309E2FE871DE}" srcOrd="2" destOrd="0" presId="urn:microsoft.com/office/officeart/2008/layout/NameandTitleOrganizationalChart"/>
    <dgm:cxn modelId="{DD311521-04C8-4709-8C59-CA6FF4890B47}" type="presParOf" srcId="{42360C0F-738A-4DEE-AE0C-300752A76E68}" destId="{53963F03-E32D-4445-B722-79584D2C736E}" srcOrd="2" destOrd="0" presId="urn:microsoft.com/office/officeart/2008/layout/NameandTitleOrganizational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B4642-9FA8-46CC-89D3-D90B2D3017B4}">
      <dsp:nvSpPr>
        <dsp:cNvPr id="0" name=""/>
        <dsp:cNvSpPr/>
      </dsp:nvSpPr>
      <dsp:spPr>
        <a:xfrm>
          <a:off x="5421921" y="1738721"/>
          <a:ext cx="5543931" cy="422386"/>
        </a:xfrm>
        <a:custGeom>
          <a:avLst/>
          <a:gdLst/>
          <a:ahLst/>
          <a:cxnLst/>
          <a:rect l="0" t="0" r="0" b="0"/>
          <a:pathLst>
            <a:path>
              <a:moveTo>
                <a:pt x="0" y="0"/>
              </a:moveTo>
              <a:lnTo>
                <a:pt x="0" y="355427"/>
              </a:lnTo>
              <a:lnTo>
                <a:pt x="5543931" y="355427"/>
              </a:lnTo>
              <a:lnTo>
                <a:pt x="5543931" y="422386"/>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8D749D93-2D04-4E0B-827E-0968982F2446}">
      <dsp:nvSpPr>
        <dsp:cNvPr id="0" name=""/>
        <dsp:cNvSpPr/>
      </dsp:nvSpPr>
      <dsp:spPr>
        <a:xfrm>
          <a:off x="6389822" y="2566150"/>
          <a:ext cx="2874443" cy="115623"/>
        </a:xfrm>
        <a:custGeom>
          <a:avLst/>
          <a:gdLst/>
          <a:ahLst/>
          <a:cxnLst/>
          <a:rect l="0" t="0" r="0" b="0"/>
          <a:pathLst>
            <a:path>
              <a:moveTo>
                <a:pt x="0" y="0"/>
              </a:moveTo>
              <a:lnTo>
                <a:pt x="0" y="48664"/>
              </a:lnTo>
              <a:lnTo>
                <a:pt x="2874443" y="48664"/>
              </a:lnTo>
              <a:lnTo>
                <a:pt x="2874443" y="11562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ED58DB-019E-4781-9702-A9D1B99F7311}">
      <dsp:nvSpPr>
        <dsp:cNvPr id="0" name=""/>
        <dsp:cNvSpPr/>
      </dsp:nvSpPr>
      <dsp:spPr>
        <a:xfrm>
          <a:off x="6389822" y="2566150"/>
          <a:ext cx="2168977" cy="124573"/>
        </a:xfrm>
        <a:custGeom>
          <a:avLst/>
          <a:gdLst/>
          <a:ahLst/>
          <a:cxnLst/>
          <a:rect l="0" t="0" r="0" b="0"/>
          <a:pathLst>
            <a:path>
              <a:moveTo>
                <a:pt x="0" y="0"/>
              </a:moveTo>
              <a:lnTo>
                <a:pt x="0" y="57614"/>
              </a:lnTo>
              <a:lnTo>
                <a:pt x="2168977" y="57614"/>
              </a:lnTo>
              <a:lnTo>
                <a:pt x="2168977" y="124573"/>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FDF4E63F-3779-4568-AF64-6F693F5E8ADE}">
      <dsp:nvSpPr>
        <dsp:cNvPr id="0" name=""/>
        <dsp:cNvSpPr/>
      </dsp:nvSpPr>
      <dsp:spPr>
        <a:xfrm>
          <a:off x="7835259" y="3130873"/>
          <a:ext cx="2176926" cy="200361"/>
        </a:xfrm>
        <a:custGeom>
          <a:avLst/>
          <a:gdLst/>
          <a:ahLst/>
          <a:cxnLst/>
          <a:rect l="0" t="0" r="0" b="0"/>
          <a:pathLst>
            <a:path>
              <a:moveTo>
                <a:pt x="0" y="0"/>
              </a:moveTo>
              <a:lnTo>
                <a:pt x="0" y="133402"/>
              </a:lnTo>
              <a:lnTo>
                <a:pt x="2176926" y="133402"/>
              </a:lnTo>
              <a:lnTo>
                <a:pt x="2176926" y="200361"/>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13ED0BAC-C2EE-4950-957F-25D5044F8114}">
      <dsp:nvSpPr>
        <dsp:cNvPr id="0" name=""/>
        <dsp:cNvSpPr/>
      </dsp:nvSpPr>
      <dsp:spPr>
        <a:xfrm>
          <a:off x="7835259" y="3130873"/>
          <a:ext cx="1423847" cy="200361"/>
        </a:xfrm>
        <a:custGeom>
          <a:avLst/>
          <a:gdLst/>
          <a:ahLst/>
          <a:cxnLst/>
          <a:rect l="0" t="0" r="0" b="0"/>
          <a:pathLst>
            <a:path>
              <a:moveTo>
                <a:pt x="0" y="0"/>
              </a:moveTo>
              <a:lnTo>
                <a:pt x="0" y="133402"/>
              </a:lnTo>
              <a:lnTo>
                <a:pt x="1423847" y="133402"/>
              </a:lnTo>
              <a:lnTo>
                <a:pt x="1423847" y="200361"/>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B829B7E5-5E9B-432B-8FA0-7C66DF7D483B}">
      <dsp:nvSpPr>
        <dsp:cNvPr id="0" name=""/>
        <dsp:cNvSpPr/>
      </dsp:nvSpPr>
      <dsp:spPr>
        <a:xfrm>
          <a:off x="6389822" y="2566150"/>
          <a:ext cx="1445436" cy="109809"/>
        </a:xfrm>
        <a:custGeom>
          <a:avLst/>
          <a:gdLst/>
          <a:ahLst/>
          <a:cxnLst/>
          <a:rect l="0" t="0" r="0" b="0"/>
          <a:pathLst>
            <a:path>
              <a:moveTo>
                <a:pt x="0" y="0"/>
              </a:moveTo>
              <a:lnTo>
                <a:pt x="0" y="42850"/>
              </a:lnTo>
              <a:lnTo>
                <a:pt x="1445436" y="42850"/>
              </a:lnTo>
              <a:lnTo>
                <a:pt x="1445436" y="109809"/>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16EA1A2B-5050-4474-9082-D88B72F53D4C}">
      <dsp:nvSpPr>
        <dsp:cNvPr id="0" name=""/>
        <dsp:cNvSpPr/>
      </dsp:nvSpPr>
      <dsp:spPr>
        <a:xfrm>
          <a:off x="7023212" y="3146725"/>
          <a:ext cx="1471827" cy="201242"/>
        </a:xfrm>
        <a:custGeom>
          <a:avLst/>
          <a:gdLst/>
          <a:ahLst/>
          <a:cxnLst/>
          <a:rect l="0" t="0" r="0" b="0"/>
          <a:pathLst>
            <a:path>
              <a:moveTo>
                <a:pt x="0" y="0"/>
              </a:moveTo>
              <a:lnTo>
                <a:pt x="0" y="134283"/>
              </a:lnTo>
              <a:lnTo>
                <a:pt x="1471827" y="134283"/>
              </a:lnTo>
              <a:lnTo>
                <a:pt x="1471827" y="201242"/>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F07D0CB1-34B4-43C3-8159-8AF2D5CC698F}">
      <dsp:nvSpPr>
        <dsp:cNvPr id="0" name=""/>
        <dsp:cNvSpPr/>
      </dsp:nvSpPr>
      <dsp:spPr>
        <a:xfrm>
          <a:off x="6389822" y="2566150"/>
          <a:ext cx="633389" cy="117192"/>
        </a:xfrm>
        <a:custGeom>
          <a:avLst/>
          <a:gdLst/>
          <a:ahLst/>
          <a:cxnLst/>
          <a:rect l="0" t="0" r="0" b="0"/>
          <a:pathLst>
            <a:path>
              <a:moveTo>
                <a:pt x="0" y="0"/>
              </a:moveTo>
              <a:lnTo>
                <a:pt x="0" y="50234"/>
              </a:lnTo>
              <a:lnTo>
                <a:pt x="633389" y="50234"/>
              </a:lnTo>
              <a:lnTo>
                <a:pt x="633389" y="11719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3E88DA-917F-4C4B-91DF-1C377CD394B1}">
      <dsp:nvSpPr>
        <dsp:cNvPr id="0" name=""/>
        <dsp:cNvSpPr/>
      </dsp:nvSpPr>
      <dsp:spPr>
        <a:xfrm>
          <a:off x="6211656" y="3145233"/>
          <a:ext cx="1502533" cy="305490"/>
        </a:xfrm>
        <a:custGeom>
          <a:avLst/>
          <a:gdLst/>
          <a:ahLst/>
          <a:cxnLst/>
          <a:rect l="0" t="0" r="0" b="0"/>
          <a:pathLst>
            <a:path>
              <a:moveTo>
                <a:pt x="0" y="0"/>
              </a:moveTo>
              <a:lnTo>
                <a:pt x="0" y="238532"/>
              </a:lnTo>
              <a:lnTo>
                <a:pt x="1502533" y="238532"/>
              </a:lnTo>
              <a:lnTo>
                <a:pt x="1502533" y="305490"/>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80078DEA-AB69-4CA9-87C8-6A0A3956ED27}">
      <dsp:nvSpPr>
        <dsp:cNvPr id="0" name=""/>
        <dsp:cNvSpPr/>
      </dsp:nvSpPr>
      <dsp:spPr>
        <a:xfrm>
          <a:off x="6211656" y="3145233"/>
          <a:ext cx="778029" cy="305490"/>
        </a:xfrm>
        <a:custGeom>
          <a:avLst/>
          <a:gdLst/>
          <a:ahLst/>
          <a:cxnLst/>
          <a:rect l="0" t="0" r="0" b="0"/>
          <a:pathLst>
            <a:path>
              <a:moveTo>
                <a:pt x="0" y="0"/>
              </a:moveTo>
              <a:lnTo>
                <a:pt x="0" y="238532"/>
              </a:lnTo>
              <a:lnTo>
                <a:pt x="778029" y="238532"/>
              </a:lnTo>
              <a:lnTo>
                <a:pt x="778029" y="305490"/>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601976-74C0-4FA6-A9E0-E58ADAC8C893}">
      <dsp:nvSpPr>
        <dsp:cNvPr id="0" name=""/>
        <dsp:cNvSpPr/>
      </dsp:nvSpPr>
      <dsp:spPr>
        <a:xfrm>
          <a:off x="6165936" y="3145233"/>
          <a:ext cx="91440" cy="347620"/>
        </a:xfrm>
        <a:custGeom>
          <a:avLst/>
          <a:gdLst/>
          <a:ahLst/>
          <a:cxnLst/>
          <a:rect l="0" t="0" r="0" b="0"/>
          <a:pathLst>
            <a:path>
              <a:moveTo>
                <a:pt x="45720" y="0"/>
              </a:moveTo>
              <a:lnTo>
                <a:pt x="45720" y="280661"/>
              </a:lnTo>
              <a:lnTo>
                <a:pt x="47191" y="280661"/>
              </a:lnTo>
              <a:lnTo>
                <a:pt x="47191" y="347620"/>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237A8472-C7BD-4F41-A7DB-8E44E901A735}">
      <dsp:nvSpPr>
        <dsp:cNvPr id="0" name=""/>
        <dsp:cNvSpPr/>
      </dsp:nvSpPr>
      <dsp:spPr>
        <a:xfrm>
          <a:off x="6211656" y="2566150"/>
          <a:ext cx="178166" cy="146721"/>
        </a:xfrm>
        <a:custGeom>
          <a:avLst/>
          <a:gdLst/>
          <a:ahLst/>
          <a:cxnLst/>
          <a:rect l="0" t="0" r="0" b="0"/>
          <a:pathLst>
            <a:path>
              <a:moveTo>
                <a:pt x="178166" y="0"/>
              </a:moveTo>
              <a:lnTo>
                <a:pt x="178166" y="79762"/>
              </a:lnTo>
              <a:lnTo>
                <a:pt x="0" y="79762"/>
              </a:lnTo>
              <a:lnTo>
                <a:pt x="0" y="146721"/>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58EFDC7C-4562-48F7-98D9-CE12D8B60CB5}">
      <dsp:nvSpPr>
        <dsp:cNvPr id="0" name=""/>
        <dsp:cNvSpPr/>
      </dsp:nvSpPr>
      <dsp:spPr>
        <a:xfrm>
          <a:off x="5421921" y="1738721"/>
          <a:ext cx="967901" cy="397807"/>
        </a:xfrm>
        <a:custGeom>
          <a:avLst/>
          <a:gdLst/>
          <a:ahLst/>
          <a:cxnLst/>
          <a:rect l="0" t="0" r="0" b="0"/>
          <a:pathLst>
            <a:path>
              <a:moveTo>
                <a:pt x="0" y="0"/>
              </a:moveTo>
              <a:lnTo>
                <a:pt x="0" y="330848"/>
              </a:lnTo>
              <a:lnTo>
                <a:pt x="967901" y="330848"/>
              </a:lnTo>
              <a:lnTo>
                <a:pt x="967901" y="397807"/>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5232B88D-FED0-4D04-A77D-312BC11D02E9}">
      <dsp:nvSpPr>
        <dsp:cNvPr id="0" name=""/>
        <dsp:cNvSpPr/>
      </dsp:nvSpPr>
      <dsp:spPr>
        <a:xfrm>
          <a:off x="9930949" y="2538480"/>
          <a:ext cx="91440" cy="105011"/>
        </a:xfrm>
        <a:custGeom>
          <a:avLst/>
          <a:gdLst/>
          <a:ahLst/>
          <a:cxnLst/>
          <a:rect l="0" t="0" r="0" b="0"/>
          <a:pathLst>
            <a:path>
              <a:moveTo>
                <a:pt x="45720" y="0"/>
              </a:moveTo>
              <a:lnTo>
                <a:pt x="45720" y="38052"/>
              </a:lnTo>
              <a:lnTo>
                <a:pt x="135247" y="38052"/>
              </a:lnTo>
              <a:lnTo>
                <a:pt x="135247" y="105011"/>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9FBDD6-DE5C-4871-97D3-702E0B146287}">
      <dsp:nvSpPr>
        <dsp:cNvPr id="0" name=""/>
        <dsp:cNvSpPr/>
      </dsp:nvSpPr>
      <dsp:spPr>
        <a:xfrm>
          <a:off x="5421921" y="1738721"/>
          <a:ext cx="4554748" cy="424443"/>
        </a:xfrm>
        <a:custGeom>
          <a:avLst/>
          <a:gdLst/>
          <a:ahLst/>
          <a:cxnLst/>
          <a:rect l="0" t="0" r="0" b="0"/>
          <a:pathLst>
            <a:path>
              <a:moveTo>
                <a:pt x="0" y="0"/>
              </a:moveTo>
              <a:lnTo>
                <a:pt x="0" y="357485"/>
              </a:lnTo>
              <a:lnTo>
                <a:pt x="4554748" y="357485"/>
              </a:lnTo>
              <a:lnTo>
                <a:pt x="4554748" y="42444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E23FCA-E831-49AF-8B1E-85FCB3FD4159}">
      <dsp:nvSpPr>
        <dsp:cNvPr id="0" name=""/>
        <dsp:cNvSpPr/>
      </dsp:nvSpPr>
      <dsp:spPr>
        <a:xfrm>
          <a:off x="3881116" y="2564167"/>
          <a:ext cx="1225732" cy="137352"/>
        </a:xfrm>
        <a:custGeom>
          <a:avLst/>
          <a:gdLst/>
          <a:ahLst/>
          <a:cxnLst/>
          <a:rect l="0" t="0" r="0" b="0"/>
          <a:pathLst>
            <a:path>
              <a:moveTo>
                <a:pt x="0" y="0"/>
              </a:moveTo>
              <a:lnTo>
                <a:pt x="0" y="70393"/>
              </a:lnTo>
              <a:lnTo>
                <a:pt x="1225732" y="70393"/>
              </a:lnTo>
              <a:lnTo>
                <a:pt x="1225732" y="137352"/>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EBB6A39E-B900-44EF-8869-C27A90749BC4}">
      <dsp:nvSpPr>
        <dsp:cNvPr id="0" name=""/>
        <dsp:cNvSpPr/>
      </dsp:nvSpPr>
      <dsp:spPr>
        <a:xfrm>
          <a:off x="4269646" y="3205800"/>
          <a:ext cx="505130" cy="174844"/>
        </a:xfrm>
        <a:custGeom>
          <a:avLst/>
          <a:gdLst/>
          <a:ahLst/>
          <a:cxnLst/>
          <a:rect l="0" t="0" r="0" b="0"/>
          <a:pathLst>
            <a:path>
              <a:moveTo>
                <a:pt x="0" y="0"/>
              </a:moveTo>
              <a:lnTo>
                <a:pt x="0" y="107885"/>
              </a:lnTo>
              <a:lnTo>
                <a:pt x="505130" y="107885"/>
              </a:lnTo>
              <a:lnTo>
                <a:pt x="505130" y="17484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841B0D-EE2A-4721-A854-506E16FD9EDA}">
      <dsp:nvSpPr>
        <dsp:cNvPr id="0" name=""/>
        <dsp:cNvSpPr/>
      </dsp:nvSpPr>
      <dsp:spPr>
        <a:xfrm>
          <a:off x="3995174" y="3205800"/>
          <a:ext cx="274471" cy="163445"/>
        </a:xfrm>
        <a:custGeom>
          <a:avLst/>
          <a:gdLst/>
          <a:ahLst/>
          <a:cxnLst/>
          <a:rect l="0" t="0" r="0" b="0"/>
          <a:pathLst>
            <a:path>
              <a:moveTo>
                <a:pt x="274471" y="0"/>
              </a:moveTo>
              <a:lnTo>
                <a:pt x="274471" y="96487"/>
              </a:lnTo>
              <a:lnTo>
                <a:pt x="0" y="96487"/>
              </a:lnTo>
              <a:lnTo>
                <a:pt x="0" y="163445"/>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B1A4CEB4-6F20-47DB-8B44-84851263FBB1}">
      <dsp:nvSpPr>
        <dsp:cNvPr id="0" name=""/>
        <dsp:cNvSpPr/>
      </dsp:nvSpPr>
      <dsp:spPr>
        <a:xfrm>
          <a:off x="3881116" y="2564167"/>
          <a:ext cx="388529" cy="151674"/>
        </a:xfrm>
        <a:custGeom>
          <a:avLst/>
          <a:gdLst/>
          <a:ahLst/>
          <a:cxnLst/>
          <a:rect l="0" t="0" r="0" b="0"/>
          <a:pathLst>
            <a:path>
              <a:moveTo>
                <a:pt x="0" y="0"/>
              </a:moveTo>
              <a:lnTo>
                <a:pt x="0" y="84715"/>
              </a:lnTo>
              <a:lnTo>
                <a:pt x="388529" y="84715"/>
              </a:lnTo>
              <a:lnTo>
                <a:pt x="388529" y="151674"/>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8C7F3C7B-940E-4152-B36D-D1CABFEBEF20}">
      <dsp:nvSpPr>
        <dsp:cNvPr id="0" name=""/>
        <dsp:cNvSpPr/>
      </dsp:nvSpPr>
      <dsp:spPr>
        <a:xfrm>
          <a:off x="3447493" y="2564167"/>
          <a:ext cx="433623" cy="151674"/>
        </a:xfrm>
        <a:custGeom>
          <a:avLst/>
          <a:gdLst/>
          <a:ahLst/>
          <a:cxnLst/>
          <a:rect l="0" t="0" r="0" b="0"/>
          <a:pathLst>
            <a:path>
              <a:moveTo>
                <a:pt x="433623" y="0"/>
              </a:moveTo>
              <a:lnTo>
                <a:pt x="433623" y="84715"/>
              </a:lnTo>
              <a:lnTo>
                <a:pt x="0" y="84715"/>
              </a:lnTo>
              <a:lnTo>
                <a:pt x="0" y="151674"/>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709172-1916-437D-81B2-98D8AEB5DB1E}">
      <dsp:nvSpPr>
        <dsp:cNvPr id="0" name=""/>
        <dsp:cNvSpPr/>
      </dsp:nvSpPr>
      <dsp:spPr>
        <a:xfrm>
          <a:off x="2680962" y="2564167"/>
          <a:ext cx="1200153" cy="130192"/>
        </a:xfrm>
        <a:custGeom>
          <a:avLst/>
          <a:gdLst/>
          <a:ahLst/>
          <a:cxnLst/>
          <a:rect l="0" t="0" r="0" b="0"/>
          <a:pathLst>
            <a:path>
              <a:moveTo>
                <a:pt x="1200153" y="0"/>
              </a:moveTo>
              <a:lnTo>
                <a:pt x="1200153" y="63233"/>
              </a:lnTo>
              <a:lnTo>
                <a:pt x="0" y="63233"/>
              </a:lnTo>
              <a:lnTo>
                <a:pt x="0" y="13019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0689CE-2702-4031-A3A7-7A8C64749171}">
      <dsp:nvSpPr>
        <dsp:cNvPr id="0" name=""/>
        <dsp:cNvSpPr/>
      </dsp:nvSpPr>
      <dsp:spPr>
        <a:xfrm>
          <a:off x="1904319" y="2564167"/>
          <a:ext cx="1976796" cy="130192"/>
        </a:xfrm>
        <a:custGeom>
          <a:avLst/>
          <a:gdLst/>
          <a:ahLst/>
          <a:cxnLst/>
          <a:rect l="0" t="0" r="0" b="0"/>
          <a:pathLst>
            <a:path>
              <a:moveTo>
                <a:pt x="1976796" y="0"/>
              </a:moveTo>
              <a:lnTo>
                <a:pt x="1976796" y="63233"/>
              </a:lnTo>
              <a:lnTo>
                <a:pt x="0" y="63233"/>
              </a:lnTo>
              <a:lnTo>
                <a:pt x="0" y="130192"/>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E8D09B65-CFAC-4C71-B081-2BE38732D94E}">
      <dsp:nvSpPr>
        <dsp:cNvPr id="0" name=""/>
        <dsp:cNvSpPr/>
      </dsp:nvSpPr>
      <dsp:spPr>
        <a:xfrm>
          <a:off x="3881116" y="1738721"/>
          <a:ext cx="1540804" cy="422386"/>
        </a:xfrm>
        <a:custGeom>
          <a:avLst/>
          <a:gdLst/>
          <a:ahLst/>
          <a:cxnLst/>
          <a:rect l="0" t="0" r="0" b="0"/>
          <a:pathLst>
            <a:path>
              <a:moveTo>
                <a:pt x="1540804" y="0"/>
              </a:moveTo>
              <a:lnTo>
                <a:pt x="1540804" y="355427"/>
              </a:lnTo>
              <a:lnTo>
                <a:pt x="0" y="355427"/>
              </a:lnTo>
              <a:lnTo>
                <a:pt x="0" y="42238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BFEA68-3278-428C-B1EF-3AFDA33CB883}">
      <dsp:nvSpPr>
        <dsp:cNvPr id="0" name=""/>
        <dsp:cNvSpPr/>
      </dsp:nvSpPr>
      <dsp:spPr>
        <a:xfrm>
          <a:off x="824474" y="2533151"/>
          <a:ext cx="381978" cy="133917"/>
        </a:xfrm>
        <a:custGeom>
          <a:avLst/>
          <a:gdLst/>
          <a:ahLst/>
          <a:cxnLst/>
          <a:rect l="0" t="0" r="0" b="0"/>
          <a:pathLst>
            <a:path>
              <a:moveTo>
                <a:pt x="0" y="0"/>
              </a:moveTo>
              <a:lnTo>
                <a:pt x="0" y="66958"/>
              </a:lnTo>
              <a:lnTo>
                <a:pt x="381978" y="66958"/>
              </a:lnTo>
              <a:lnTo>
                <a:pt x="381978" y="133917"/>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B1532D2C-B7BB-4298-8327-D5CC924BAB0E}">
      <dsp:nvSpPr>
        <dsp:cNvPr id="0" name=""/>
        <dsp:cNvSpPr/>
      </dsp:nvSpPr>
      <dsp:spPr>
        <a:xfrm>
          <a:off x="428520" y="2533151"/>
          <a:ext cx="395953" cy="133917"/>
        </a:xfrm>
        <a:custGeom>
          <a:avLst/>
          <a:gdLst/>
          <a:ahLst/>
          <a:cxnLst/>
          <a:rect l="0" t="0" r="0" b="0"/>
          <a:pathLst>
            <a:path>
              <a:moveTo>
                <a:pt x="395953" y="0"/>
              </a:moveTo>
              <a:lnTo>
                <a:pt x="395953" y="66958"/>
              </a:lnTo>
              <a:lnTo>
                <a:pt x="0" y="66958"/>
              </a:lnTo>
              <a:lnTo>
                <a:pt x="0" y="133917"/>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D47DAFD2-74C0-4929-AE12-DC1A00DC682E}">
      <dsp:nvSpPr>
        <dsp:cNvPr id="0" name=""/>
        <dsp:cNvSpPr/>
      </dsp:nvSpPr>
      <dsp:spPr>
        <a:xfrm>
          <a:off x="824474" y="1738721"/>
          <a:ext cx="4597447" cy="440143"/>
        </a:xfrm>
        <a:custGeom>
          <a:avLst/>
          <a:gdLst/>
          <a:ahLst/>
          <a:cxnLst/>
          <a:rect l="0" t="0" r="0" b="0"/>
          <a:pathLst>
            <a:path>
              <a:moveTo>
                <a:pt x="4597447" y="0"/>
              </a:moveTo>
              <a:lnTo>
                <a:pt x="4597447" y="373184"/>
              </a:lnTo>
              <a:lnTo>
                <a:pt x="0" y="373184"/>
              </a:lnTo>
              <a:lnTo>
                <a:pt x="0" y="440143"/>
              </a:lnTo>
            </a:path>
          </a:pathLst>
        </a:custGeom>
        <a:noFill/>
        <a:ln w="19050" cap="flat" cmpd="sng" algn="ctr">
          <a:solidFill>
            <a:srgbClr val="3C138C"/>
          </a:solidFill>
          <a:prstDash val="solid"/>
          <a:miter lim="800000"/>
        </a:ln>
        <a:effectLst/>
      </dsp:spPr>
      <dsp:style>
        <a:lnRef idx="2">
          <a:scrgbClr r="0" g="0" b="0"/>
        </a:lnRef>
        <a:fillRef idx="0">
          <a:scrgbClr r="0" g="0" b="0"/>
        </a:fillRef>
        <a:effectRef idx="0">
          <a:scrgbClr r="0" g="0" b="0"/>
        </a:effectRef>
        <a:fontRef idx="minor"/>
      </dsp:style>
    </dsp:sp>
    <dsp:sp modelId="{890FFE34-7A3A-4AA3-BF2C-93F4DEE885D0}">
      <dsp:nvSpPr>
        <dsp:cNvPr id="0" name=""/>
        <dsp:cNvSpPr/>
      </dsp:nvSpPr>
      <dsp:spPr>
        <a:xfrm>
          <a:off x="5038553" y="1335629"/>
          <a:ext cx="766736" cy="403091"/>
        </a:xfrm>
        <a:prstGeom prst="rect">
          <a:avLst/>
        </a:prstGeom>
        <a:solidFill>
          <a:srgbClr val="FFDE0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rgbClr val="3C138C"/>
              </a:solidFill>
              <a:latin typeface="Rouna"/>
            </a:rPr>
            <a:t>Chief Executive</a:t>
          </a:r>
          <a:r>
            <a:rPr lang="en-US" sz="700" kern="1200">
              <a:solidFill>
                <a:srgbClr val="3C138C"/>
              </a:solidFill>
              <a:latin typeface="Rouna"/>
            </a:rPr>
            <a:t> </a:t>
          </a:r>
          <a:endParaRPr lang="en-GB" sz="700" kern="1200">
            <a:solidFill>
              <a:srgbClr val="3C138C"/>
            </a:solidFill>
            <a:latin typeface="Rouna"/>
          </a:endParaRPr>
        </a:p>
      </dsp:txBody>
      <dsp:txXfrm>
        <a:off x="5038553" y="1335629"/>
        <a:ext cx="766736" cy="403091"/>
      </dsp:txXfrm>
    </dsp:sp>
    <dsp:sp modelId="{0D647C3F-BDCE-4C29-9DA7-D22CFB631A38}">
      <dsp:nvSpPr>
        <dsp:cNvPr id="0" name=""/>
        <dsp:cNvSpPr/>
      </dsp:nvSpPr>
      <dsp:spPr>
        <a:xfrm>
          <a:off x="5238891" y="1923114"/>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5238891" y="1923114"/>
        <a:ext cx="498823" cy="95655"/>
      </dsp:txXfrm>
    </dsp:sp>
    <dsp:sp modelId="{2BCC29C5-ACB5-4AAC-85F4-DCC644A12DCE}">
      <dsp:nvSpPr>
        <dsp:cNvPr id="0" name=""/>
        <dsp:cNvSpPr/>
      </dsp:nvSpPr>
      <dsp:spPr>
        <a:xfrm>
          <a:off x="446745" y="2178864"/>
          <a:ext cx="755457" cy="354287"/>
        </a:xfrm>
        <a:prstGeom prst="rect">
          <a:avLst/>
        </a:prstGeom>
        <a:solidFill>
          <a:srgbClr val="3C13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Head of Finance</a:t>
          </a:r>
          <a:endParaRPr lang="en-GB" sz="700" b="1" kern="1200">
            <a:latin typeface="Rouna" pitchFamily="50" charset="0"/>
          </a:endParaRPr>
        </a:p>
      </dsp:txBody>
      <dsp:txXfrm>
        <a:off x="446745" y="2178864"/>
        <a:ext cx="755457" cy="354287"/>
      </dsp:txXfrm>
    </dsp:sp>
    <dsp:sp modelId="{AD76F555-9B37-4647-AED1-9F7035332A0E}">
      <dsp:nvSpPr>
        <dsp:cNvPr id="0" name=""/>
        <dsp:cNvSpPr/>
      </dsp:nvSpPr>
      <dsp:spPr>
        <a:xfrm>
          <a:off x="658199" y="2435720"/>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658199" y="2435720"/>
        <a:ext cx="498823" cy="95655"/>
      </dsp:txXfrm>
    </dsp:sp>
    <dsp:sp modelId="{8F20E73E-A749-4E6D-A467-0062FDB89315}">
      <dsp:nvSpPr>
        <dsp:cNvPr id="0" name=""/>
        <dsp:cNvSpPr/>
      </dsp:nvSpPr>
      <dsp:spPr>
        <a:xfrm>
          <a:off x="109946" y="2667069"/>
          <a:ext cx="637147" cy="409192"/>
        </a:xfrm>
        <a:prstGeom prst="rect">
          <a:avLst/>
        </a:prstGeom>
        <a:solidFill>
          <a:srgbClr val="3C13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Finance Officer</a:t>
          </a:r>
          <a:endParaRPr lang="en-GB" sz="700" b="1" kern="1200">
            <a:latin typeface="Rouna" pitchFamily="50" charset="0"/>
          </a:endParaRPr>
        </a:p>
      </dsp:txBody>
      <dsp:txXfrm>
        <a:off x="109946" y="2667069"/>
        <a:ext cx="637147" cy="409192"/>
      </dsp:txXfrm>
    </dsp:sp>
    <dsp:sp modelId="{6703AC43-0554-4851-94DA-B7E9FCE01A07}">
      <dsp:nvSpPr>
        <dsp:cNvPr id="0" name=""/>
        <dsp:cNvSpPr/>
      </dsp:nvSpPr>
      <dsp:spPr>
        <a:xfrm>
          <a:off x="262246" y="2951377"/>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262246" y="2951377"/>
        <a:ext cx="498823" cy="95655"/>
      </dsp:txXfrm>
    </dsp:sp>
    <dsp:sp modelId="{B8A92F9C-4E50-4BF9-A5E7-1D485A8BEB8A}">
      <dsp:nvSpPr>
        <dsp:cNvPr id="0" name=""/>
        <dsp:cNvSpPr/>
      </dsp:nvSpPr>
      <dsp:spPr>
        <a:xfrm>
          <a:off x="894986" y="2667069"/>
          <a:ext cx="622930" cy="430201"/>
        </a:xfrm>
        <a:prstGeom prst="rect">
          <a:avLst/>
        </a:prstGeom>
        <a:solidFill>
          <a:srgbClr val="3C138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Income Officer </a:t>
          </a:r>
          <a:endParaRPr lang="en-GB" sz="700" b="1" kern="1200">
            <a:latin typeface="Rouna" pitchFamily="50" charset="0"/>
          </a:endParaRPr>
        </a:p>
      </dsp:txBody>
      <dsp:txXfrm>
        <a:off x="894986" y="2667069"/>
        <a:ext cx="622930" cy="430201"/>
      </dsp:txXfrm>
    </dsp:sp>
    <dsp:sp modelId="{65FF3046-7C4B-4E17-97E5-ABBF92A01E10}">
      <dsp:nvSpPr>
        <dsp:cNvPr id="0" name=""/>
        <dsp:cNvSpPr/>
      </dsp:nvSpPr>
      <dsp:spPr>
        <a:xfrm>
          <a:off x="1040177" y="2961882"/>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1040177" y="2961882"/>
        <a:ext cx="498823" cy="95655"/>
      </dsp:txXfrm>
    </dsp:sp>
    <dsp:sp modelId="{0E8F2590-97B5-49DC-9910-09A78B633EF2}">
      <dsp:nvSpPr>
        <dsp:cNvPr id="0" name=""/>
        <dsp:cNvSpPr/>
      </dsp:nvSpPr>
      <dsp:spPr>
        <a:xfrm>
          <a:off x="3532630" y="2161107"/>
          <a:ext cx="696972" cy="403059"/>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Head of Support and Information </a:t>
          </a:r>
          <a:endParaRPr lang="en-GB" sz="700" b="1" kern="1200">
            <a:latin typeface="Rouna" pitchFamily="50" charset="0"/>
          </a:endParaRPr>
        </a:p>
      </dsp:txBody>
      <dsp:txXfrm>
        <a:off x="3532630" y="2161107"/>
        <a:ext cx="696972" cy="403059"/>
      </dsp:txXfrm>
    </dsp:sp>
    <dsp:sp modelId="{B6A795EF-C587-439F-8531-06FC9CFE815F}">
      <dsp:nvSpPr>
        <dsp:cNvPr id="0" name=""/>
        <dsp:cNvSpPr/>
      </dsp:nvSpPr>
      <dsp:spPr>
        <a:xfrm>
          <a:off x="3466267" y="2460107"/>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3466267" y="2460107"/>
        <a:ext cx="498823" cy="95655"/>
      </dsp:txXfrm>
    </dsp:sp>
    <dsp:sp modelId="{AE2E5D95-5AC9-4114-9249-0AB1E6C0EE7D}">
      <dsp:nvSpPr>
        <dsp:cNvPr id="0" name=""/>
        <dsp:cNvSpPr/>
      </dsp:nvSpPr>
      <dsp:spPr>
        <a:xfrm>
          <a:off x="1594143" y="2694359"/>
          <a:ext cx="620353" cy="473802"/>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Policy and Research Manager</a:t>
          </a:r>
          <a:endParaRPr lang="en-GB" sz="700" b="1" kern="1200">
            <a:latin typeface="Rouna" pitchFamily="50" charset="0"/>
          </a:endParaRPr>
        </a:p>
      </dsp:txBody>
      <dsp:txXfrm>
        <a:off x="1594143" y="2694359"/>
        <a:ext cx="620353" cy="473802"/>
      </dsp:txXfrm>
    </dsp:sp>
    <dsp:sp modelId="{4A249C6F-E897-4265-9C38-1D914D4095DF}">
      <dsp:nvSpPr>
        <dsp:cNvPr id="0" name=""/>
        <dsp:cNvSpPr/>
      </dsp:nvSpPr>
      <dsp:spPr>
        <a:xfrm>
          <a:off x="1816820" y="3032455"/>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1816820" y="3032455"/>
        <a:ext cx="498823" cy="95655"/>
      </dsp:txXfrm>
    </dsp:sp>
    <dsp:sp modelId="{D1C03FDC-5A15-417C-8102-0A25E18D556D}">
      <dsp:nvSpPr>
        <dsp:cNvPr id="0" name=""/>
        <dsp:cNvSpPr/>
      </dsp:nvSpPr>
      <dsp:spPr>
        <a:xfrm>
          <a:off x="2370786" y="2694359"/>
          <a:ext cx="620353" cy="473802"/>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Digital Bereavement Support Advisor</a:t>
          </a:r>
          <a:endParaRPr lang="en-GB" sz="700" b="1" kern="1200">
            <a:latin typeface="Rouna" pitchFamily="50" charset="0"/>
          </a:endParaRPr>
        </a:p>
      </dsp:txBody>
      <dsp:txXfrm>
        <a:off x="2370786" y="2694359"/>
        <a:ext cx="620353" cy="473802"/>
      </dsp:txXfrm>
    </dsp:sp>
    <dsp:sp modelId="{2F943A10-15E1-47EA-8D8B-164AC3A56146}">
      <dsp:nvSpPr>
        <dsp:cNvPr id="0" name=""/>
        <dsp:cNvSpPr/>
      </dsp:nvSpPr>
      <dsp:spPr>
        <a:xfrm>
          <a:off x="2662795" y="3764320"/>
          <a:ext cx="498823" cy="95655"/>
        </a:xfrm>
        <a:prstGeom prst="rect">
          <a:avLst/>
        </a:prstGeom>
        <a:solidFill>
          <a:srgbClr val="FEF3E2">
            <a:alpha val="90000"/>
          </a:srgbClr>
        </a:solidFill>
        <a:ln w="19050" cap="flat" cmpd="sng" algn="ctr">
          <a:solidFill>
            <a:srgbClr val="FEF3E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2662795" y="3764320"/>
        <a:ext cx="498823" cy="95655"/>
      </dsp:txXfrm>
    </dsp:sp>
    <dsp:sp modelId="{510004CE-4487-49EB-9EA8-105548D5EA36}">
      <dsp:nvSpPr>
        <dsp:cNvPr id="0" name=""/>
        <dsp:cNvSpPr/>
      </dsp:nvSpPr>
      <dsp:spPr>
        <a:xfrm>
          <a:off x="3140268" y="2715841"/>
          <a:ext cx="614450" cy="483065"/>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Support Services Coordinator</a:t>
          </a:r>
          <a:endParaRPr lang="en-GB" sz="700" b="1" kern="1200">
            <a:latin typeface="Rouna" pitchFamily="50" charset="0"/>
          </a:endParaRPr>
        </a:p>
      </dsp:txBody>
      <dsp:txXfrm>
        <a:off x="3140268" y="2715841"/>
        <a:ext cx="614450" cy="483065"/>
      </dsp:txXfrm>
    </dsp:sp>
    <dsp:sp modelId="{9ECF8ED8-576B-4383-89A7-82F73F748682}">
      <dsp:nvSpPr>
        <dsp:cNvPr id="0" name=""/>
        <dsp:cNvSpPr/>
      </dsp:nvSpPr>
      <dsp:spPr>
        <a:xfrm>
          <a:off x="3367155" y="3037087"/>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3367155" y="3037087"/>
        <a:ext cx="498823" cy="95655"/>
      </dsp:txXfrm>
    </dsp:sp>
    <dsp:sp modelId="{384F3591-EFB0-44E0-AF2F-0A28CB3B2174}">
      <dsp:nvSpPr>
        <dsp:cNvPr id="0" name=""/>
        <dsp:cNvSpPr/>
      </dsp:nvSpPr>
      <dsp:spPr>
        <a:xfrm>
          <a:off x="3942603" y="2715841"/>
          <a:ext cx="654085" cy="489958"/>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Public Health Engagement Manager</a:t>
          </a:r>
          <a:endParaRPr lang="en-GB" sz="700" b="1" kern="1200">
            <a:latin typeface="Rouna" pitchFamily="50" charset="0"/>
          </a:endParaRPr>
        </a:p>
      </dsp:txBody>
      <dsp:txXfrm>
        <a:off x="3942603" y="2715841"/>
        <a:ext cx="654085" cy="489958"/>
      </dsp:txXfrm>
    </dsp:sp>
    <dsp:sp modelId="{B236061C-E439-4850-9603-B2588D90084A}">
      <dsp:nvSpPr>
        <dsp:cNvPr id="0" name=""/>
        <dsp:cNvSpPr/>
      </dsp:nvSpPr>
      <dsp:spPr>
        <a:xfrm>
          <a:off x="4160664" y="3040533"/>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4160664" y="3040533"/>
        <a:ext cx="498823" cy="95655"/>
      </dsp:txXfrm>
    </dsp:sp>
    <dsp:sp modelId="{30F4F780-95F9-41C6-A667-2289B9E80E64}">
      <dsp:nvSpPr>
        <dsp:cNvPr id="0" name=""/>
        <dsp:cNvSpPr/>
      </dsp:nvSpPr>
      <dsp:spPr>
        <a:xfrm>
          <a:off x="3598631" y="3369246"/>
          <a:ext cx="793085" cy="484506"/>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Support and Training Officer</a:t>
          </a:r>
          <a:endParaRPr lang="en-GB" sz="700" b="1" kern="1200">
            <a:latin typeface="Rouna" pitchFamily="50" charset="0"/>
          </a:endParaRPr>
        </a:p>
      </dsp:txBody>
      <dsp:txXfrm>
        <a:off x="3598631" y="3369246"/>
        <a:ext cx="793085" cy="484506"/>
      </dsp:txXfrm>
    </dsp:sp>
    <dsp:sp modelId="{D7E51742-21EC-4622-B371-53C0713C6085}">
      <dsp:nvSpPr>
        <dsp:cNvPr id="0" name=""/>
        <dsp:cNvSpPr/>
      </dsp:nvSpPr>
      <dsp:spPr>
        <a:xfrm>
          <a:off x="3784604" y="3661683"/>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3784604" y="3661683"/>
        <a:ext cx="498823" cy="95655"/>
      </dsp:txXfrm>
    </dsp:sp>
    <dsp:sp modelId="{6A80ACBC-3924-4665-84AB-3E8DCE96823A}">
      <dsp:nvSpPr>
        <dsp:cNvPr id="0" name=""/>
        <dsp:cNvSpPr/>
      </dsp:nvSpPr>
      <dsp:spPr>
        <a:xfrm>
          <a:off x="4483616" y="3380644"/>
          <a:ext cx="582321" cy="478907"/>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Training </a:t>
          </a:r>
          <a:endParaRPr lang="en-GB" sz="700" b="1" kern="1200">
            <a:latin typeface="Rouna" pitchFamily="50" charset="0"/>
          </a:endParaRPr>
        </a:p>
        <a:p>
          <a:pPr marL="0" lvl="0" indent="0" algn="ctr" defTabSz="311150" rtl="0">
            <a:lnSpc>
              <a:spcPct val="90000"/>
            </a:lnSpc>
            <a:spcBef>
              <a:spcPct val="0"/>
            </a:spcBef>
            <a:spcAft>
              <a:spcPct val="35000"/>
            </a:spcAft>
            <a:buNone/>
          </a:pPr>
          <a:r>
            <a:rPr lang="en-US" sz="700" b="1" kern="1200">
              <a:latin typeface="Rouna"/>
            </a:rPr>
            <a:t>Development Officer</a:t>
          </a:r>
        </a:p>
      </dsp:txBody>
      <dsp:txXfrm>
        <a:off x="4483616" y="3380644"/>
        <a:ext cx="582321" cy="478907"/>
      </dsp:txXfrm>
    </dsp:sp>
    <dsp:sp modelId="{31E52982-056C-402E-B6D7-BEDF918345F9}">
      <dsp:nvSpPr>
        <dsp:cNvPr id="0" name=""/>
        <dsp:cNvSpPr/>
      </dsp:nvSpPr>
      <dsp:spPr>
        <a:xfrm>
          <a:off x="4509257" y="3919157"/>
          <a:ext cx="498823" cy="95655"/>
        </a:xfrm>
        <a:prstGeom prst="rect">
          <a:avLst/>
        </a:prstGeom>
        <a:solidFill>
          <a:srgbClr val="FEF3E2">
            <a:alpha val="90000"/>
          </a:srgbClr>
        </a:solidFill>
        <a:ln w="19050" cap="flat" cmpd="sng" algn="ctr">
          <a:solidFill>
            <a:srgbClr val="FEF3E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4509257" y="3919157"/>
        <a:ext cx="498823" cy="95655"/>
      </dsp:txXfrm>
    </dsp:sp>
    <dsp:sp modelId="{539FB356-DB31-4B47-BFD7-38690C30F7BF}">
      <dsp:nvSpPr>
        <dsp:cNvPr id="0" name=""/>
        <dsp:cNvSpPr/>
      </dsp:nvSpPr>
      <dsp:spPr>
        <a:xfrm>
          <a:off x="4707468" y="2701519"/>
          <a:ext cx="798760" cy="504771"/>
        </a:xfrm>
        <a:prstGeom prst="rect">
          <a:avLst/>
        </a:prstGeom>
        <a:solidFill>
          <a:srgbClr val="7360F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latin typeface="Rouna" pitchFamily="50" charset="0"/>
            </a:rPr>
            <a:t>Bereavement Support Adviser x2</a:t>
          </a:r>
          <a:endParaRPr lang="en-GB" sz="700" b="1" kern="1200">
            <a:latin typeface="Rouna" pitchFamily="50" charset="0"/>
          </a:endParaRPr>
        </a:p>
      </dsp:txBody>
      <dsp:txXfrm>
        <a:off x="4707468" y="2701519"/>
        <a:ext cx="798760" cy="504771"/>
      </dsp:txXfrm>
    </dsp:sp>
    <dsp:sp modelId="{75AC22A6-3FFB-456A-B271-FE5B2C232323}">
      <dsp:nvSpPr>
        <dsp:cNvPr id="0" name=""/>
        <dsp:cNvSpPr/>
      </dsp:nvSpPr>
      <dsp:spPr>
        <a:xfrm>
          <a:off x="5026510" y="3047940"/>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5026510" y="3047940"/>
        <a:ext cx="498823" cy="95655"/>
      </dsp:txXfrm>
    </dsp:sp>
    <dsp:sp modelId="{51EB0A8F-7744-4274-94A5-BB32263800F5}">
      <dsp:nvSpPr>
        <dsp:cNvPr id="0" name=""/>
        <dsp:cNvSpPr/>
      </dsp:nvSpPr>
      <dsp:spPr>
        <a:xfrm>
          <a:off x="9581293" y="2163164"/>
          <a:ext cx="790751" cy="375316"/>
        </a:xfrm>
        <a:prstGeom prst="rect">
          <a:avLst/>
        </a:prstGeom>
        <a:solidFill>
          <a:srgbClr val="FFA42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rgbClr val="3C138C"/>
              </a:solidFill>
              <a:latin typeface="Rouna"/>
            </a:rPr>
            <a:t>National Lead for CONI </a:t>
          </a:r>
          <a:r>
            <a:rPr lang="en-US" sz="700" b="1" kern="1200" err="1">
              <a:solidFill>
                <a:srgbClr val="3C138C"/>
              </a:solidFill>
              <a:latin typeface="Rouna"/>
            </a:rPr>
            <a:t>Programme</a:t>
          </a:r>
          <a:r>
            <a:rPr lang="en-US" sz="700" b="1" kern="1200">
              <a:solidFill>
                <a:srgbClr val="3C138C"/>
              </a:solidFill>
              <a:latin typeface="Rouna"/>
            </a:rPr>
            <a:t> </a:t>
          </a:r>
          <a:endParaRPr lang="en-GB" sz="700" b="1" kern="1200">
            <a:solidFill>
              <a:srgbClr val="3C138C"/>
            </a:solidFill>
            <a:latin typeface="Rouna"/>
          </a:endParaRPr>
        </a:p>
      </dsp:txBody>
      <dsp:txXfrm>
        <a:off x="9581293" y="2163164"/>
        <a:ext cx="790751" cy="375316"/>
      </dsp:txXfrm>
    </dsp:sp>
    <dsp:sp modelId="{7D7741E6-1286-4B87-87FA-94C5F3F47B80}">
      <dsp:nvSpPr>
        <dsp:cNvPr id="0" name=""/>
        <dsp:cNvSpPr/>
      </dsp:nvSpPr>
      <dsp:spPr>
        <a:xfrm>
          <a:off x="5948020" y="2446235"/>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5948020" y="2446235"/>
        <a:ext cx="498823" cy="95655"/>
      </dsp:txXfrm>
    </dsp:sp>
    <dsp:sp modelId="{BB4EB69D-858D-45F8-8CA6-DD24A487AE26}">
      <dsp:nvSpPr>
        <dsp:cNvPr id="0" name=""/>
        <dsp:cNvSpPr/>
      </dsp:nvSpPr>
      <dsp:spPr>
        <a:xfrm>
          <a:off x="9677984" y="2643492"/>
          <a:ext cx="776424" cy="526810"/>
        </a:xfrm>
        <a:prstGeom prst="rect">
          <a:avLst/>
        </a:prstGeom>
        <a:solidFill>
          <a:srgbClr val="FFA42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rgbClr val="3C138C"/>
              </a:solidFill>
              <a:latin typeface="Rouna"/>
            </a:rPr>
            <a:t>National CONI Coordinator</a:t>
          </a:r>
          <a:endParaRPr lang="en-GB" sz="700" b="1" kern="1200">
            <a:solidFill>
              <a:srgbClr val="3C138C"/>
            </a:solidFill>
            <a:latin typeface="Rouna"/>
          </a:endParaRPr>
        </a:p>
      </dsp:txBody>
      <dsp:txXfrm>
        <a:off x="9677984" y="2643492"/>
        <a:ext cx="776424" cy="526810"/>
      </dsp:txXfrm>
    </dsp:sp>
    <dsp:sp modelId="{C575221D-5B98-40D0-9330-6B7340AF0183}">
      <dsp:nvSpPr>
        <dsp:cNvPr id="0" name=""/>
        <dsp:cNvSpPr/>
      </dsp:nvSpPr>
      <dsp:spPr>
        <a:xfrm>
          <a:off x="5948020" y="3031215"/>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5948020" y="3031215"/>
        <a:ext cx="498823" cy="95655"/>
      </dsp:txXfrm>
    </dsp:sp>
    <dsp:sp modelId="{13D32EB6-84C6-4E5C-B92C-2E261179E0CF}">
      <dsp:nvSpPr>
        <dsp:cNvPr id="0" name=""/>
        <dsp:cNvSpPr/>
      </dsp:nvSpPr>
      <dsp:spPr>
        <a:xfrm>
          <a:off x="5960842" y="2136528"/>
          <a:ext cx="857959" cy="429621"/>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Head of Income and Engagement </a:t>
          </a:r>
          <a:endParaRPr lang="en-GB" sz="700" b="1" kern="1200">
            <a:solidFill>
              <a:schemeClr val="tx1"/>
            </a:solidFill>
            <a:latin typeface="Rouna"/>
          </a:endParaRPr>
        </a:p>
      </dsp:txBody>
      <dsp:txXfrm>
        <a:off x="5960842" y="2136528"/>
        <a:ext cx="857959" cy="429621"/>
      </dsp:txXfrm>
    </dsp:sp>
    <dsp:sp modelId="{BDC70454-24F5-4A8E-AC2A-8A7C59420983}">
      <dsp:nvSpPr>
        <dsp:cNvPr id="0" name=""/>
        <dsp:cNvSpPr/>
      </dsp:nvSpPr>
      <dsp:spPr>
        <a:xfrm>
          <a:off x="8933884" y="2473387"/>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8933884" y="2473387"/>
        <a:ext cx="498823" cy="95655"/>
      </dsp:txXfrm>
    </dsp:sp>
    <dsp:sp modelId="{DBAE9187-436A-438C-ABDC-D1133D7691C5}">
      <dsp:nvSpPr>
        <dsp:cNvPr id="0" name=""/>
        <dsp:cNvSpPr/>
      </dsp:nvSpPr>
      <dsp:spPr>
        <a:xfrm>
          <a:off x="5868635" y="2712871"/>
          <a:ext cx="686043" cy="432361"/>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Supporter Engagement Manager</a:t>
          </a:r>
          <a:endParaRPr lang="en-GB" sz="700" b="1" kern="1200">
            <a:solidFill>
              <a:schemeClr val="tx1"/>
            </a:solidFill>
            <a:latin typeface="Rouna"/>
          </a:endParaRPr>
        </a:p>
      </dsp:txBody>
      <dsp:txXfrm>
        <a:off x="5868635" y="2712871"/>
        <a:ext cx="686043" cy="432361"/>
      </dsp:txXfrm>
    </dsp:sp>
    <dsp:sp modelId="{48ADCF4F-6CE0-4937-856E-B731B3EFDEB5}">
      <dsp:nvSpPr>
        <dsp:cNvPr id="0" name=""/>
        <dsp:cNvSpPr/>
      </dsp:nvSpPr>
      <dsp:spPr>
        <a:xfrm>
          <a:off x="6813171" y="3038296"/>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6813171" y="3038296"/>
        <a:ext cx="498823" cy="95655"/>
      </dsp:txXfrm>
    </dsp:sp>
    <dsp:sp modelId="{A132A91D-AE44-4F02-8BDC-2339CEB62976}">
      <dsp:nvSpPr>
        <dsp:cNvPr id="0" name=""/>
        <dsp:cNvSpPr/>
      </dsp:nvSpPr>
      <dsp:spPr>
        <a:xfrm>
          <a:off x="5889865" y="3492853"/>
          <a:ext cx="646525" cy="463971"/>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Engagement Team Assistant</a:t>
          </a:r>
          <a:endParaRPr lang="en-GB" sz="700" b="1" kern="1200">
            <a:solidFill>
              <a:schemeClr val="tx1"/>
            </a:solidFill>
            <a:latin typeface="Rouna"/>
          </a:endParaRPr>
        </a:p>
      </dsp:txBody>
      <dsp:txXfrm>
        <a:off x="5889865" y="3492853"/>
        <a:ext cx="646525" cy="463971"/>
      </dsp:txXfrm>
    </dsp:sp>
    <dsp:sp modelId="{C999E03F-0CF2-4C12-A7D3-B801FF47059F}">
      <dsp:nvSpPr>
        <dsp:cNvPr id="0" name=""/>
        <dsp:cNvSpPr/>
      </dsp:nvSpPr>
      <dsp:spPr>
        <a:xfrm>
          <a:off x="6033629" y="3620380"/>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6033629" y="3620380"/>
        <a:ext cx="498823" cy="95655"/>
      </dsp:txXfrm>
    </dsp:sp>
    <dsp:sp modelId="{EC942794-3EE2-43D1-99C5-7B0A28FD104B}">
      <dsp:nvSpPr>
        <dsp:cNvPr id="0" name=""/>
        <dsp:cNvSpPr/>
      </dsp:nvSpPr>
      <dsp:spPr>
        <a:xfrm>
          <a:off x="6675249" y="3450724"/>
          <a:ext cx="628872" cy="502048"/>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Community and Challenge Events Officer x2</a:t>
          </a:r>
          <a:endParaRPr lang="en-GB" sz="700" b="1" kern="1200">
            <a:solidFill>
              <a:schemeClr val="tx1"/>
            </a:solidFill>
            <a:latin typeface="Rouna"/>
          </a:endParaRPr>
        </a:p>
      </dsp:txBody>
      <dsp:txXfrm>
        <a:off x="6675249" y="3450724"/>
        <a:ext cx="628872" cy="502048"/>
      </dsp:txXfrm>
    </dsp:sp>
    <dsp:sp modelId="{8DF10396-C461-437C-BC04-F6611D271A36}">
      <dsp:nvSpPr>
        <dsp:cNvPr id="0" name=""/>
        <dsp:cNvSpPr/>
      </dsp:nvSpPr>
      <dsp:spPr>
        <a:xfrm>
          <a:off x="6814532" y="3639419"/>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6814532" y="3639419"/>
        <a:ext cx="498823" cy="95655"/>
      </dsp:txXfrm>
    </dsp:sp>
    <dsp:sp modelId="{FB69E1FE-F1EC-4576-A116-BDD21C4CC794}">
      <dsp:nvSpPr>
        <dsp:cNvPr id="0" name=""/>
        <dsp:cNvSpPr/>
      </dsp:nvSpPr>
      <dsp:spPr>
        <a:xfrm>
          <a:off x="7411762" y="3450724"/>
          <a:ext cx="604856" cy="506553"/>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Supporter Engagement Officer</a:t>
          </a:r>
          <a:endParaRPr lang="en-GB" sz="700" b="1" kern="1200">
            <a:solidFill>
              <a:schemeClr val="tx1"/>
            </a:solidFill>
            <a:latin typeface="Rouna"/>
          </a:endParaRPr>
        </a:p>
      </dsp:txBody>
      <dsp:txXfrm>
        <a:off x="7411762" y="3450724"/>
        <a:ext cx="604856" cy="506553"/>
      </dsp:txXfrm>
    </dsp:sp>
    <dsp:sp modelId="{13019A4B-E82A-4393-BF78-436C1B75B3EF}">
      <dsp:nvSpPr>
        <dsp:cNvPr id="0" name=""/>
        <dsp:cNvSpPr/>
      </dsp:nvSpPr>
      <dsp:spPr>
        <a:xfrm>
          <a:off x="7583426" y="3641671"/>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7583426" y="3641671"/>
        <a:ext cx="498823" cy="95655"/>
      </dsp:txXfrm>
    </dsp:sp>
    <dsp:sp modelId="{C28EACB9-9323-41B9-A33A-E1B5C026A331}">
      <dsp:nvSpPr>
        <dsp:cNvPr id="0" name=""/>
        <dsp:cNvSpPr/>
      </dsp:nvSpPr>
      <dsp:spPr>
        <a:xfrm>
          <a:off x="6671090" y="2683342"/>
          <a:ext cx="704244" cy="463382"/>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Corporate Partnerships Manager </a:t>
          </a:r>
          <a:endParaRPr lang="en-GB" sz="700" b="1" kern="1200">
            <a:solidFill>
              <a:schemeClr val="tx1"/>
            </a:solidFill>
            <a:latin typeface="Rouna"/>
          </a:endParaRPr>
        </a:p>
      </dsp:txBody>
      <dsp:txXfrm>
        <a:off x="6671090" y="2683342"/>
        <a:ext cx="704244" cy="463382"/>
      </dsp:txXfrm>
    </dsp:sp>
    <dsp:sp modelId="{B41823C4-A474-4DFB-8FCD-ECCA4D1693CA}">
      <dsp:nvSpPr>
        <dsp:cNvPr id="0" name=""/>
        <dsp:cNvSpPr/>
      </dsp:nvSpPr>
      <dsp:spPr>
        <a:xfrm>
          <a:off x="8355603" y="3053807"/>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8355603" y="3053807"/>
        <a:ext cx="498823" cy="95655"/>
      </dsp:txXfrm>
    </dsp:sp>
    <dsp:sp modelId="{89895CD1-084B-4243-88A7-240CDB1DBB98}">
      <dsp:nvSpPr>
        <dsp:cNvPr id="0" name=""/>
        <dsp:cNvSpPr/>
      </dsp:nvSpPr>
      <dsp:spPr>
        <a:xfrm>
          <a:off x="8216167" y="3347967"/>
          <a:ext cx="557745" cy="441232"/>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Senior Trusts Officer</a:t>
          </a:r>
          <a:endParaRPr lang="en-GB" sz="700" b="1" kern="1200">
            <a:solidFill>
              <a:schemeClr val="tx1"/>
            </a:solidFill>
            <a:latin typeface="Rouna"/>
          </a:endParaRPr>
        </a:p>
      </dsp:txBody>
      <dsp:txXfrm>
        <a:off x="8216167" y="3347967"/>
        <a:ext cx="557745" cy="441232"/>
      </dsp:txXfrm>
    </dsp:sp>
    <dsp:sp modelId="{22A05E09-03E0-45F7-AFF6-D46B38641FD1}">
      <dsp:nvSpPr>
        <dsp:cNvPr id="0" name=""/>
        <dsp:cNvSpPr/>
      </dsp:nvSpPr>
      <dsp:spPr>
        <a:xfrm>
          <a:off x="8328765" y="3640031"/>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8328765" y="3640031"/>
        <a:ext cx="498823" cy="95655"/>
      </dsp:txXfrm>
    </dsp:sp>
    <dsp:sp modelId="{50C48AF8-2D7C-4BCE-8DD0-E6EFE57C4734}">
      <dsp:nvSpPr>
        <dsp:cNvPr id="0" name=""/>
        <dsp:cNvSpPr/>
      </dsp:nvSpPr>
      <dsp:spPr>
        <a:xfrm>
          <a:off x="7506199" y="2675959"/>
          <a:ext cx="658120" cy="454914"/>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Digital Marketing Manager</a:t>
          </a:r>
          <a:endParaRPr lang="en-GB" sz="700" b="1" kern="1200">
            <a:solidFill>
              <a:schemeClr val="tx1"/>
            </a:solidFill>
            <a:latin typeface="Rouna"/>
          </a:endParaRPr>
        </a:p>
      </dsp:txBody>
      <dsp:txXfrm>
        <a:off x="7506199" y="2675959"/>
        <a:ext cx="658120" cy="454914"/>
      </dsp:txXfrm>
    </dsp:sp>
    <dsp:sp modelId="{FEBE6164-9AF3-4F1C-B226-A821F3C1CD42}">
      <dsp:nvSpPr>
        <dsp:cNvPr id="0" name=""/>
        <dsp:cNvSpPr/>
      </dsp:nvSpPr>
      <dsp:spPr>
        <a:xfrm>
          <a:off x="9485101" y="3049573"/>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9485101" y="3049573"/>
        <a:ext cx="498823" cy="95655"/>
      </dsp:txXfrm>
    </dsp:sp>
    <dsp:sp modelId="{9168DB70-AF63-480A-B505-4A8B79722247}">
      <dsp:nvSpPr>
        <dsp:cNvPr id="0" name=""/>
        <dsp:cNvSpPr/>
      </dsp:nvSpPr>
      <dsp:spPr>
        <a:xfrm>
          <a:off x="8961506" y="3331234"/>
          <a:ext cx="595201" cy="481346"/>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Graphic Designer</a:t>
          </a:r>
          <a:endParaRPr lang="en-GB" sz="700" b="1" kern="1200">
            <a:solidFill>
              <a:schemeClr val="tx1"/>
            </a:solidFill>
            <a:latin typeface="Rouna"/>
          </a:endParaRPr>
        </a:p>
      </dsp:txBody>
      <dsp:txXfrm>
        <a:off x="8961506" y="3331234"/>
        <a:ext cx="595201" cy="481346"/>
      </dsp:txXfrm>
    </dsp:sp>
    <dsp:sp modelId="{1B7B22F6-EF73-4D6D-BD25-C6F8509381EC}">
      <dsp:nvSpPr>
        <dsp:cNvPr id="0" name=""/>
        <dsp:cNvSpPr/>
      </dsp:nvSpPr>
      <dsp:spPr>
        <a:xfrm>
          <a:off x="9092832" y="3651620"/>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9092832" y="3651620"/>
        <a:ext cx="498823" cy="95655"/>
      </dsp:txXfrm>
    </dsp:sp>
    <dsp:sp modelId="{738EA436-E670-42ED-9651-CE8AB78393C5}">
      <dsp:nvSpPr>
        <dsp:cNvPr id="0" name=""/>
        <dsp:cNvSpPr/>
      </dsp:nvSpPr>
      <dsp:spPr>
        <a:xfrm>
          <a:off x="9725573" y="3331234"/>
          <a:ext cx="573225" cy="471719"/>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Digital Marketing Officer</a:t>
          </a:r>
          <a:endParaRPr lang="en-GB" sz="700" b="1" kern="1200">
            <a:solidFill>
              <a:schemeClr val="tx1"/>
            </a:solidFill>
            <a:latin typeface="Rouna"/>
          </a:endParaRPr>
        </a:p>
      </dsp:txBody>
      <dsp:txXfrm>
        <a:off x="9725573" y="3331234"/>
        <a:ext cx="573225" cy="471719"/>
      </dsp:txXfrm>
    </dsp:sp>
    <dsp:sp modelId="{2F57217A-5873-4E42-9DB1-DD9DE619AF2E}">
      <dsp:nvSpPr>
        <dsp:cNvPr id="0" name=""/>
        <dsp:cNvSpPr/>
      </dsp:nvSpPr>
      <dsp:spPr>
        <a:xfrm>
          <a:off x="9845911" y="3646807"/>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9845911" y="3646807"/>
        <a:ext cx="498823" cy="95655"/>
      </dsp:txXfrm>
    </dsp:sp>
    <dsp:sp modelId="{E4300B1E-D29B-41FC-B176-2E5A9FF403E4}">
      <dsp:nvSpPr>
        <dsp:cNvPr id="0" name=""/>
        <dsp:cNvSpPr/>
      </dsp:nvSpPr>
      <dsp:spPr>
        <a:xfrm>
          <a:off x="8235282" y="2690723"/>
          <a:ext cx="647035" cy="470625"/>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Senor Database Officer</a:t>
          </a:r>
          <a:endParaRPr lang="en-GB" sz="700" b="1" kern="1200">
            <a:solidFill>
              <a:schemeClr val="tx1"/>
            </a:solidFill>
            <a:latin typeface="Rouna"/>
          </a:endParaRPr>
        </a:p>
      </dsp:txBody>
      <dsp:txXfrm>
        <a:off x="8235282" y="2690723"/>
        <a:ext cx="647035" cy="470625"/>
      </dsp:txXfrm>
    </dsp:sp>
    <dsp:sp modelId="{5858233B-CBEE-4BE9-83A4-D47F5539F3B4}">
      <dsp:nvSpPr>
        <dsp:cNvPr id="0" name=""/>
        <dsp:cNvSpPr/>
      </dsp:nvSpPr>
      <dsp:spPr>
        <a:xfrm>
          <a:off x="10275085" y="3057428"/>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10275085" y="3057428"/>
        <a:ext cx="498823" cy="95655"/>
      </dsp:txXfrm>
    </dsp:sp>
    <dsp:sp modelId="{F2A0A1DB-0A50-472D-A1D3-46A599AE9C90}">
      <dsp:nvSpPr>
        <dsp:cNvPr id="0" name=""/>
        <dsp:cNvSpPr/>
      </dsp:nvSpPr>
      <dsp:spPr>
        <a:xfrm>
          <a:off x="8940748" y="2681773"/>
          <a:ext cx="647035" cy="470625"/>
        </a:xfrm>
        <a:prstGeom prst="rect">
          <a:avLst/>
        </a:prstGeom>
        <a:solidFill>
          <a:srgbClr val="6697D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chemeClr val="tx1"/>
              </a:solidFill>
              <a:latin typeface="Rouna"/>
            </a:rPr>
            <a:t>Fundraising Officer</a:t>
          </a:r>
          <a:endParaRPr lang="en-GB" sz="700" b="1" kern="1200">
            <a:solidFill>
              <a:schemeClr val="tx1"/>
            </a:solidFill>
            <a:latin typeface="Rouna"/>
          </a:endParaRPr>
        </a:p>
      </dsp:txBody>
      <dsp:txXfrm>
        <a:off x="8940748" y="2681773"/>
        <a:ext cx="647035" cy="470625"/>
      </dsp:txXfrm>
    </dsp:sp>
    <dsp:sp modelId="{95100550-A474-4AFC-8795-C0AE1D3BCD25}">
      <dsp:nvSpPr>
        <dsp:cNvPr id="0" name=""/>
        <dsp:cNvSpPr/>
      </dsp:nvSpPr>
      <dsp:spPr>
        <a:xfrm>
          <a:off x="11065069" y="3057428"/>
          <a:ext cx="498823" cy="95655"/>
        </a:xfrm>
        <a:prstGeom prst="rect">
          <a:avLst/>
        </a:prstGeom>
        <a:solidFill>
          <a:srgbClr val="FEF3E2">
            <a:alpha val="90000"/>
          </a:srgbClr>
        </a:solidFill>
        <a:ln w="19050" cap="flat" cmpd="sng" algn="ctr">
          <a:solidFill>
            <a:srgbClr val="FEF3E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11065069" y="3057428"/>
        <a:ext cx="498823" cy="95655"/>
      </dsp:txXfrm>
    </dsp:sp>
    <dsp:sp modelId="{7D1107E2-8559-430E-BF97-335251CC9272}">
      <dsp:nvSpPr>
        <dsp:cNvPr id="0" name=""/>
        <dsp:cNvSpPr/>
      </dsp:nvSpPr>
      <dsp:spPr>
        <a:xfrm>
          <a:off x="10615587" y="2161107"/>
          <a:ext cx="700531" cy="408584"/>
        </a:xfrm>
        <a:prstGeom prst="rect">
          <a:avLst/>
        </a:prstGeom>
        <a:solidFill>
          <a:srgbClr val="93BF4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0494" numCol="1" spcCol="1270" anchor="ctr" anchorCtr="0">
          <a:noAutofit/>
        </a:bodyPr>
        <a:lstStyle/>
        <a:p>
          <a:pPr marL="0" lvl="0" indent="0" algn="ctr" defTabSz="311150">
            <a:lnSpc>
              <a:spcPct val="90000"/>
            </a:lnSpc>
            <a:spcBef>
              <a:spcPct val="0"/>
            </a:spcBef>
            <a:spcAft>
              <a:spcPct val="35000"/>
            </a:spcAft>
            <a:buNone/>
          </a:pPr>
          <a:r>
            <a:rPr lang="en-US" sz="700" b="1" kern="1200">
              <a:solidFill>
                <a:srgbClr val="3C138C"/>
              </a:solidFill>
              <a:latin typeface="Rouna" pitchFamily="50" charset="0"/>
            </a:rPr>
            <a:t>People and Operations Manager</a:t>
          </a:r>
          <a:endParaRPr lang="en-GB" sz="700" b="1" kern="1200">
            <a:solidFill>
              <a:srgbClr val="3C138C"/>
            </a:solidFill>
            <a:latin typeface="Rouna" pitchFamily="50" charset="0"/>
          </a:endParaRPr>
        </a:p>
      </dsp:txBody>
      <dsp:txXfrm>
        <a:off x="10615587" y="2161107"/>
        <a:ext cx="700531" cy="408584"/>
      </dsp:txXfrm>
    </dsp:sp>
    <dsp:sp modelId="{15CF6131-BA9B-48E3-B3B0-6BC89E49ABB2}">
      <dsp:nvSpPr>
        <dsp:cNvPr id="0" name=""/>
        <dsp:cNvSpPr/>
      </dsp:nvSpPr>
      <dsp:spPr>
        <a:xfrm>
          <a:off x="9847046" y="2462869"/>
          <a:ext cx="498823" cy="95655"/>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3810" rIns="15240" bIns="3810" numCol="1" spcCol="1270" anchor="ctr" anchorCtr="0">
          <a:noAutofit/>
        </a:bodyPr>
        <a:lstStyle/>
        <a:p>
          <a:pPr marL="0" lvl="0" indent="0" algn="r" defTabSz="266700">
            <a:lnSpc>
              <a:spcPct val="90000"/>
            </a:lnSpc>
            <a:spcBef>
              <a:spcPct val="0"/>
            </a:spcBef>
            <a:spcAft>
              <a:spcPct val="35000"/>
            </a:spcAft>
            <a:buNone/>
          </a:pPr>
          <a:endParaRPr lang="en-GB" sz="600" kern="1200"/>
        </a:p>
      </dsp:txBody>
      <dsp:txXfrm>
        <a:off x="9847046" y="2462869"/>
        <a:ext cx="498823" cy="95655"/>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22164A-EBC9-C940-AC2D-20D01895C228}"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5E46F-7AE7-3843-948A-61C80D10BF5E}" type="slidenum">
              <a:rPr lang="en-US" smtClean="0"/>
              <a:t>‹#›</a:t>
            </a:fld>
            <a:endParaRPr lang="en-US"/>
          </a:p>
        </p:txBody>
      </p:sp>
    </p:spTree>
    <p:extLst>
      <p:ext uri="{BB962C8B-B14F-4D97-AF65-F5344CB8AC3E}">
        <p14:creationId xmlns:p14="http://schemas.microsoft.com/office/powerpoint/2010/main" val="3882802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165E46F-7AE7-3843-948A-61C80D10BF5E}" type="slidenum">
              <a:rPr lang="en-US" smtClean="0"/>
              <a:t>11</a:t>
            </a:fld>
            <a:endParaRPr lang="en-US"/>
          </a:p>
        </p:txBody>
      </p:sp>
    </p:spTree>
    <p:extLst>
      <p:ext uri="{BB962C8B-B14F-4D97-AF65-F5344CB8AC3E}">
        <p14:creationId xmlns:p14="http://schemas.microsoft.com/office/powerpoint/2010/main" val="663683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65E46F-7AE7-3843-948A-61C80D10BF5E}" type="slidenum">
              <a:rPr lang="en-US" smtClean="0"/>
              <a:t>14</a:t>
            </a:fld>
            <a:endParaRPr lang="en-US"/>
          </a:p>
        </p:txBody>
      </p:sp>
    </p:spTree>
    <p:extLst>
      <p:ext uri="{BB962C8B-B14F-4D97-AF65-F5344CB8AC3E}">
        <p14:creationId xmlns:p14="http://schemas.microsoft.com/office/powerpoint/2010/main" val="857327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E70D4-FFB0-DE8D-A73D-C8F4E8DA80E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EE42DD8-473D-00B2-4CB8-3E607BA6AC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F99CCB2-CC9F-019D-D51B-9E2B12B13D30}"/>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5" name="Footer Placeholder 4">
            <a:extLst>
              <a:ext uri="{FF2B5EF4-FFF2-40B4-BE49-F238E27FC236}">
                <a16:creationId xmlns:a16="http://schemas.microsoft.com/office/drawing/2014/main" id="{67145F16-EAC2-451D-15BF-5B4F68B478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50DEBD-0133-35D6-9FBE-D806EC6FDA68}"/>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363816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24F2F-E255-2BFF-E89C-4176A9AB23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1E313C3-0F53-7953-678D-D5038E8FE3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6AA7B70-2C0A-5EFF-974E-A076DE546791}"/>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5" name="Footer Placeholder 4">
            <a:extLst>
              <a:ext uri="{FF2B5EF4-FFF2-40B4-BE49-F238E27FC236}">
                <a16:creationId xmlns:a16="http://schemas.microsoft.com/office/drawing/2014/main" id="{D7EB27F6-0CC3-5D9E-7A05-8303131FFD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1783BD-47FA-8B86-48AC-881FCFCB9461}"/>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2191761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F2D1-F433-B3C9-A5C5-08EE25AB59D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F50FC5-936E-6A0D-329D-5EFA97F323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763ADC-89BE-D969-30C6-4B57E63B7995}"/>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5" name="Footer Placeholder 4">
            <a:extLst>
              <a:ext uri="{FF2B5EF4-FFF2-40B4-BE49-F238E27FC236}">
                <a16:creationId xmlns:a16="http://schemas.microsoft.com/office/drawing/2014/main" id="{A4F3C1A1-48EC-C856-7E20-FC01ED752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D662D-258D-D91C-02C5-7600E01D7B39}"/>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2722203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9AF3-D6D8-20AC-D1E6-EB43C911B2D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078F79B-0859-60BB-CEE5-6A8C269DACF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7F519EF-272E-4312-84A5-5D9827798DA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BCC6E5E-129D-25ED-5500-1D607521C799}"/>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6" name="Footer Placeholder 5">
            <a:extLst>
              <a:ext uri="{FF2B5EF4-FFF2-40B4-BE49-F238E27FC236}">
                <a16:creationId xmlns:a16="http://schemas.microsoft.com/office/drawing/2014/main" id="{E9A8C9FA-4296-253F-DD2B-4465CA47E8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4688D-BE12-0EEF-362D-F38ECB1A1116}"/>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57727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3190-50A6-C785-52BA-B3731CFA083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ED049A0-1A2B-2424-8B1C-C59464252F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8CC3E2E-1D52-DA14-36F5-F9706FD2A31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7EF3E1A-4C92-65E1-74C4-205874776B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8F3511C-4256-8779-FF25-7C2728EA9E8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82AD168-BC85-4D22-99A2-D5535EE9DAA5}"/>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8" name="Footer Placeholder 7">
            <a:extLst>
              <a:ext uri="{FF2B5EF4-FFF2-40B4-BE49-F238E27FC236}">
                <a16:creationId xmlns:a16="http://schemas.microsoft.com/office/drawing/2014/main" id="{60991025-6C43-BC50-170C-F7DA467E18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DC7545-C6DD-7945-8F10-C66FEA88F6E0}"/>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3388773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E05B-CDEB-8023-3CFB-D20018EC9CB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BA06A64-D0E9-3344-B13F-3675439853AE}"/>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4" name="Footer Placeholder 3">
            <a:extLst>
              <a:ext uri="{FF2B5EF4-FFF2-40B4-BE49-F238E27FC236}">
                <a16:creationId xmlns:a16="http://schemas.microsoft.com/office/drawing/2014/main" id="{FE16184A-6892-CB78-146C-A09D4BB526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4FA6F8-4F7B-2281-06F5-1E41649240E5}"/>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147761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2B5D5D-A735-228C-0DB0-9F6B414522C5}"/>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3" name="Footer Placeholder 2">
            <a:extLst>
              <a:ext uri="{FF2B5EF4-FFF2-40B4-BE49-F238E27FC236}">
                <a16:creationId xmlns:a16="http://schemas.microsoft.com/office/drawing/2014/main" id="{231CE5AF-B9BF-4112-0BDE-F6903FA2C1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55D6F5-8ABB-BCA4-5F7B-8FB7C9282E1E}"/>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378700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DF19-0C15-065D-94BC-4C81830721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D2DC28C-1741-0DF9-B5F7-953A0E3659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FB82689-9657-AB20-263E-0AAE68DAD0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A64FA74-913D-66C8-C6C2-C6442B68B2DD}"/>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6" name="Footer Placeholder 5">
            <a:extLst>
              <a:ext uri="{FF2B5EF4-FFF2-40B4-BE49-F238E27FC236}">
                <a16:creationId xmlns:a16="http://schemas.microsoft.com/office/drawing/2014/main" id="{5CFF98B4-3E41-5F84-4602-6397C7967D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E821D4-067D-A162-D1AB-2C77E8FB2F79}"/>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1761553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113E-097A-F87A-AD7A-5D41D3EC9F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BC606B8-1C2A-9D3C-FF0E-FD2B0E347E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EF6D49-D04D-D039-F6BB-E7B10CE89A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A560497-CC7B-EF83-7BB3-CE0762E94CCC}"/>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6" name="Footer Placeholder 5">
            <a:extLst>
              <a:ext uri="{FF2B5EF4-FFF2-40B4-BE49-F238E27FC236}">
                <a16:creationId xmlns:a16="http://schemas.microsoft.com/office/drawing/2014/main" id="{D4FA6B96-2468-8D43-9B2C-9AEEACAFE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BA0B7-8EE6-F84B-A37A-64255AF584E0}"/>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158924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1CEEB-0764-ECF3-FEFB-A6A95A11CC7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CF66456-B1DD-CDF3-E92D-B0B48EDD0B1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4C107D8-2FB7-B94F-4D8C-1D0EA678C7D8}"/>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5" name="Footer Placeholder 4">
            <a:extLst>
              <a:ext uri="{FF2B5EF4-FFF2-40B4-BE49-F238E27FC236}">
                <a16:creationId xmlns:a16="http://schemas.microsoft.com/office/drawing/2014/main" id="{4654111F-7837-9599-F0AD-4D278BFDC8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FF589-8C0A-0809-7CD7-5EBC9976B2EF}"/>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346250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0DE4F8-09A8-78D8-21FB-A5400B3782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9416640-E7DE-B103-BB65-A847910BEEF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CBBD06-18C5-2BDC-8E76-A8F6DA595861}"/>
              </a:ext>
            </a:extLst>
          </p:cNvPr>
          <p:cNvSpPr>
            <a:spLocks noGrp="1"/>
          </p:cNvSpPr>
          <p:nvPr>
            <p:ph type="dt" sz="half" idx="10"/>
          </p:nvPr>
        </p:nvSpPr>
        <p:spPr/>
        <p:txBody>
          <a:bodyPr/>
          <a:lstStyle/>
          <a:p>
            <a:fld id="{10D0D407-6ABE-0A4B-9A77-724AEF7258F2}" type="datetimeFigureOut">
              <a:rPr lang="en-US" smtClean="0"/>
              <a:t>9/25/2026</a:t>
            </a:fld>
            <a:endParaRPr lang="en-US"/>
          </a:p>
        </p:txBody>
      </p:sp>
      <p:sp>
        <p:nvSpPr>
          <p:cNvPr id="5" name="Footer Placeholder 4">
            <a:extLst>
              <a:ext uri="{FF2B5EF4-FFF2-40B4-BE49-F238E27FC236}">
                <a16:creationId xmlns:a16="http://schemas.microsoft.com/office/drawing/2014/main" id="{4184D63C-EEC6-1850-0D52-CA822BA06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314FE8-2B45-85C0-332A-3E5A943A51F6}"/>
              </a:ext>
            </a:extLst>
          </p:cNvPr>
          <p:cNvSpPr>
            <a:spLocks noGrp="1"/>
          </p:cNvSpPr>
          <p:nvPr>
            <p:ph type="sldNum" sz="quarter" idx="12"/>
          </p:nvPr>
        </p:nvSpPr>
        <p:spPr/>
        <p:txBody>
          <a:bodyPr/>
          <a:lstStyle/>
          <a:p>
            <a:fld id="{EE8F9EB2-084B-4E46-B48D-94E336EE84F7}" type="slidenum">
              <a:rPr lang="en-US" smtClean="0"/>
              <a:t>‹#›</a:t>
            </a:fld>
            <a:endParaRPr lang="en-US"/>
          </a:p>
        </p:txBody>
      </p:sp>
    </p:spTree>
    <p:extLst>
      <p:ext uri="{BB962C8B-B14F-4D97-AF65-F5344CB8AC3E}">
        <p14:creationId xmlns:p14="http://schemas.microsoft.com/office/powerpoint/2010/main" val="3801597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42A520-29F9-9091-68A9-F8EDA0947A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516CD8E-6376-10CE-6778-3D80DB5308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0A6AE0E-A2DE-5691-D003-CDEE4323A0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D0D407-6ABE-0A4B-9A77-724AEF7258F2}" type="datetimeFigureOut">
              <a:rPr lang="en-US" smtClean="0"/>
              <a:t>9/25/2026</a:t>
            </a:fld>
            <a:endParaRPr lang="en-US"/>
          </a:p>
        </p:txBody>
      </p:sp>
      <p:sp>
        <p:nvSpPr>
          <p:cNvPr id="5" name="Footer Placeholder 4">
            <a:extLst>
              <a:ext uri="{FF2B5EF4-FFF2-40B4-BE49-F238E27FC236}">
                <a16:creationId xmlns:a16="http://schemas.microsoft.com/office/drawing/2014/main" id="{BA028DFE-1679-793E-1B46-8E623BB58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85ACAF-CB57-6823-3EB9-9EE0112651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8F9EB2-084B-4E46-B48D-94E336EE84F7}" type="slidenum">
              <a:rPr lang="en-US" smtClean="0"/>
              <a:t>‹#›</a:t>
            </a:fld>
            <a:endParaRPr lang="en-US"/>
          </a:p>
        </p:txBody>
      </p:sp>
    </p:spTree>
    <p:extLst>
      <p:ext uri="{BB962C8B-B14F-4D97-AF65-F5344CB8AC3E}">
        <p14:creationId xmlns:p14="http://schemas.microsoft.com/office/powerpoint/2010/main" val="1334969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mailto:jennys@lullabytrust.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p:cNvGrpSpPr/>
        <p:nvPr/>
      </p:nvGrpSpPr>
      <p:grpSpPr>
        <a:xfrm>
          <a:off x="0" y="0"/>
          <a:ext cx="0" cy="0"/>
          <a:chOff x="0" y="0"/>
          <a:chExt cx="0" cy="0"/>
        </a:xfrm>
      </p:grpSpPr>
      <p:sp>
        <p:nvSpPr>
          <p:cNvPr id="4" name="Oval 7">
            <a:extLst>
              <a:ext uri="{FF2B5EF4-FFF2-40B4-BE49-F238E27FC236}">
                <a16:creationId xmlns:a16="http://schemas.microsoft.com/office/drawing/2014/main" id="{BE71204E-3F18-DAED-CE66-10A5498898C8}"/>
              </a:ext>
            </a:extLst>
          </p:cNvPr>
          <p:cNvSpPr>
            <a:spLocks noMove="1" noResize="1"/>
          </p:cNvSpPr>
          <p:nvPr/>
        </p:nvSpPr>
        <p:spPr>
          <a:xfrm>
            <a:off x="-2099645" y="-5362370"/>
            <a:ext cx="11609350" cy="1160935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3C138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5" name="Title 1">
            <a:extLst>
              <a:ext uri="{FF2B5EF4-FFF2-40B4-BE49-F238E27FC236}">
                <a16:creationId xmlns:a16="http://schemas.microsoft.com/office/drawing/2014/main" id="{E17F5165-F36A-589F-DC97-D2BCFCA63F58}"/>
              </a:ext>
            </a:extLst>
          </p:cNvPr>
          <p:cNvSpPr txBox="1">
            <a:spLocks noGrp="1"/>
          </p:cNvSpPr>
          <p:nvPr>
            <p:ph type="ctrTitle"/>
          </p:nvPr>
        </p:nvSpPr>
        <p:spPr>
          <a:xfrm>
            <a:off x="1485598" y="1621203"/>
            <a:ext cx="5937178" cy="1128488"/>
          </a:xfrm>
        </p:spPr>
        <p:txBody>
          <a:bodyPr anchorCtr="0">
            <a:noAutofit/>
          </a:bodyPr>
          <a:lstStyle/>
          <a:p>
            <a:pPr lvl="0" algn="l"/>
            <a:r>
              <a:rPr lang="en-US" sz="5400" b="1" i="0" u="none" strike="noStrike">
                <a:solidFill>
                  <a:srgbClr val="FFDE01"/>
                </a:solidFill>
                <a:effectLst/>
                <a:latin typeface="Rouna" pitchFamily="2" charset="77"/>
              </a:rPr>
              <a:t>Bereavement Support </a:t>
            </a:r>
            <a:r>
              <a:rPr lang="en-US" sz="5400" b="1">
                <a:solidFill>
                  <a:srgbClr val="FFDE01"/>
                </a:solidFill>
                <a:latin typeface="Rouna" pitchFamily="2" charset="77"/>
              </a:rPr>
              <a:t>Manager</a:t>
            </a:r>
            <a:r>
              <a:rPr lang="en-US" sz="5400" b="0" i="0" u="none" strike="noStrike">
                <a:solidFill>
                  <a:srgbClr val="FFDE01"/>
                </a:solidFill>
                <a:effectLst/>
                <a:latin typeface="Rouna" pitchFamily="2" charset="77"/>
              </a:rPr>
              <a:t>​</a:t>
            </a:r>
            <a:endParaRPr lang="en-US" sz="5400">
              <a:solidFill>
                <a:srgbClr val="FFDE01"/>
              </a:solidFill>
              <a:latin typeface="Rouna" pitchFamily="2" charset="77"/>
            </a:endParaRPr>
          </a:p>
        </p:txBody>
      </p:sp>
      <p:sp>
        <p:nvSpPr>
          <p:cNvPr id="6" name="Subtitle 2">
            <a:extLst>
              <a:ext uri="{FF2B5EF4-FFF2-40B4-BE49-F238E27FC236}">
                <a16:creationId xmlns:a16="http://schemas.microsoft.com/office/drawing/2014/main" id="{1F22E9AC-E684-55DA-A414-43899CE2B32A}"/>
              </a:ext>
            </a:extLst>
          </p:cNvPr>
          <p:cNvSpPr txBox="1">
            <a:spLocks noGrp="1"/>
          </p:cNvSpPr>
          <p:nvPr>
            <p:ph type="subTitle" idx="1"/>
          </p:nvPr>
        </p:nvSpPr>
        <p:spPr>
          <a:xfrm>
            <a:off x="1481986" y="2901345"/>
            <a:ext cx="6240587" cy="1633676"/>
          </a:xfrm>
        </p:spPr>
        <p:txBody>
          <a:bodyPr anchorCtr="0">
            <a:normAutofit/>
          </a:bodyPr>
          <a:lstStyle/>
          <a:p>
            <a:pPr algn="l" rtl="0" fontAlgn="base">
              <a:lnSpc>
                <a:spcPct val="100000"/>
              </a:lnSpc>
            </a:pPr>
            <a:r>
              <a:rPr lang="en-US" sz="2800" b="1">
                <a:solidFill>
                  <a:schemeClr val="bg1"/>
                </a:solidFill>
                <a:latin typeface="Rouna" pitchFamily="2" charset="77"/>
              </a:rPr>
              <a:t>September 2026</a:t>
            </a:r>
            <a:r>
              <a:rPr lang="en-US" sz="2800" b="0" i="0" u="none" strike="noStrike">
                <a:solidFill>
                  <a:schemeClr val="bg1"/>
                </a:solidFill>
                <a:effectLst/>
                <a:latin typeface="Rouna" pitchFamily="2" charset="77"/>
              </a:rPr>
              <a:t>​</a:t>
            </a:r>
          </a:p>
          <a:p>
            <a:pPr algn="l" rtl="0" fontAlgn="base">
              <a:lnSpc>
                <a:spcPct val="100000"/>
              </a:lnSpc>
            </a:pPr>
            <a:r>
              <a:rPr lang="en-US" sz="2800" b="1" i="0" u="none" strike="noStrike">
                <a:solidFill>
                  <a:schemeClr val="bg1"/>
                </a:solidFill>
                <a:effectLst/>
                <a:latin typeface="Rouna" pitchFamily="2" charset="77"/>
              </a:rPr>
              <a:t>Application Information</a:t>
            </a:r>
            <a:r>
              <a:rPr lang="en-US" sz="2800" b="0" i="0" u="none" strike="noStrike">
                <a:solidFill>
                  <a:schemeClr val="bg1"/>
                </a:solidFill>
                <a:effectLst/>
                <a:latin typeface="Rouna" pitchFamily="2" charset="77"/>
              </a:rPr>
              <a:t>​</a:t>
            </a:r>
          </a:p>
        </p:txBody>
      </p:sp>
      <p:pic>
        <p:nvPicPr>
          <p:cNvPr id="7" name="Picture 9" descr="A purple circle with yellow text&#10;&#10;Description automatically generated">
            <a:extLst>
              <a:ext uri="{FF2B5EF4-FFF2-40B4-BE49-F238E27FC236}">
                <a16:creationId xmlns:a16="http://schemas.microsoft.com/office/drawing/2014/main" id="{CC8C352A-E5EF-2263-DA31-F29D85BD25B8}"/>
              </a:ext>
            </a:extLst>
          </p:cNvPr>
          <p:cNvPicPr>
            <a:picLocks noMove="1" noResize="1"/>
          </p:cNvPicPr>
          <p:nvPr/>
        </p:nvPicPr>
        <p:blipFill>
          <a:blip r:embed="rId2"/>
          <a:stretch>
            <a:fillRect/>
          </a:stretch>
        </p:blipFill>
        <p:spPr>
          <a:xfrm>
            <a:off x="10570793" y="201168"/>
            <a:ext cx="1420035" cy="1420035"/>
          </a:xfrm>
          <a:prstGeom prst="rect">
            <a:avLst/>
          </a:prstGeom>
          <a:noFill/>
          <a:ln cap="flat">
            <a:noFill/>
          </a:ln>
        </p:spPr>
      </p:pic>
      <p:pic>
        <p:nvPicPr>
          <p:cNvPr id="10" name="Picture 3" descr="A person holding a baby&#10;&#10;Description automatically generated">
            <a:extLst>
              <a:ext uri="{FF2B5EF4-FFF2-40B4-BE49-F238E27FC236}">
                <a16:creationId xmlns:a16="http://schemas.microsoft.com/office/drawing/2014/main" id="{53198B1E-DA87-9EA3-5B47-FB951692A61A}"/>
              </a:ext>
            </a:extLst>
          </p:cNvPr>
          <p:cNvPicPr>
            <a:picLocks/>
          </p:cNvPicPr>
          <p:nvPr/>
        </p:nvPicPr>
        <p:blipFill>
          <a:blip r:embed="rId3"/>
          <a:srcRect l="31895" t="3131" r="-1961" b="-2935"/>
          <a:stretch>
            <a:fillRect/>
          </a:stretch>
        </p:blipFill>
        <p:spPr>
          <a:xfrm>
            <a:off x="7154159" y="2248796"/>
            <a:ext cx="5937177" cy="5638365"/>
          </a:xfrm>
          <a:prstGeom prst="ellipse">
            <a:avLst/>
          </a:prstGeom>
          <a:noFill/>
          <a:ln cap="flat">
            <a:noFill/>
          </a:ln>
          <a:effectLst>
            <a:softEdge rad="0"/>
          </a:effectLst>
        </p:spPr>
      </p:pic>
    </p:spTree>
    <p:extLst>
      <p:ext uri="{BB962C8B-B14F-4D97-AF65-F5344CB8AC3E}">
        <p14:creationId xmlns:p14="http://schemas.microsoft.com/office/powerpoint/2010/main" val="16275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E01"/>
        </a:solidFill>
        <a:effectLst/>
      </p:bgPr>
    </p:bg>
    <p:spTree>
      <p:nvGrpSpPr>
        <p:cNvPr id="1" name=""/>
        <p:cNvGrpSpPr/>
        <p:nvPr/>
      </p:nvGrpSpPr>
      <p:grpSpPr>
        <a:xfrm>
          <a:off x="0" y="0"/>
          <a:ext cx="0" cy="0"/>
          <a:chOff x="0" y="0"/>
          <a:chExt cx="0" cy="0"/>
        </a:xfrm>
      </p:grpSpPr>
      <p:pic>
        <p:nvPicPr>
          <p:cNvPr id="7" name="Picture 9" descr="A purple circle with yellow text&#10;&#10;Description automatically generated">
            <a:extLst>
              <a:ext uri="{FF2B5EF4-FFF2-40B4-BE49-F238E27FC236}">
                <a16:creationId xmlns:a16="http://schemas.microsoft.com/office/drawing/2014/main" id="{CC8C352A-E5EF-2263-DA31-F29D85BD25B8}"/>
              </a:ext>
            </a:extLst>
          </p:cNvPr>
          <p:cNvPicPr>
            <a:picLocks noMove="1" noResize="1"/>
          </p:cNvPicPr>
          <p:nvPr/>
        </p:nvPicPr>
        <p:blipFill>
          <a:blip r:embed="rId2"/>
          <a:stretch>
            <a:fillRect/>
          </a:stretch>
        </p:blipFill>
        <p:spPr>
          <a:xfrm>
            <a:off x="10570793" y="201168"/>
            <a:ext cx="1420035" cy="1420035"/>
          </a:xfrm>
          <a:prstGeom prst="rect">
            <a:avLst/>
          </a:prstGeom>
        </p:spPr>
      </p:pic>
      <p:sp>
        <p:nvSpPr>
          <p:cNvPr id="9" name="Oval 8">
            <a:extLst>
              <a:ext uri="{FF2B5EF4-FFF2-40B4-BE49-F238E27FC236}">
                <a16:creationId xmlns:a16="http://schemas.microsoft.com/office/drawing/2014/main" id="{D5852B21-5637-6E0A-7083-02C7A8FFDD0B}"/>
              </a:ext>
            </a:extLst>
          </p:cNvPr>
          <p:cNvSpPr/>
          <p:nvPr/>
        </p:nvSpPr>
        <p:spPr>
          <a:xfrm>
            <a:off x="-2700267" y="-1866180"/>
            <a:ext cx="11657212" cy="116572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purple shirt&#10;&#10;AI-generated content may be incorrect.">
            <a:extLst>
              <a:ext uri="{FF2B5EF4-FFF2-40B4-BE49-F238E27FC236}">
                <a16:creationId xmlns:a16="http://schemas.microsoft.com/office/drawing/2014/main" id="{681D9AB7-9B15-2763-CF32-207FA8BAF735}"/>
              </a:ext>
            </a:extLst>
          </p:cNvPr>
          <p:cNvPicPr>
            <a:picLocks noChangeAspect="1"/>
          </p:cNvPicPr>
          <p:nvPr/>
        </p:nvPicPr>
        <p:blipFill>
          <a:blip r:embed="rId3"/>
          <a:stretch>
            <a:fillRect/>
          </a:stretch>
        </p:blipFill>
        <p:spPr>
          <a:xfrm>
            <a:off x="7971692" y="2877274"/>
            <a:ext cx="3447325" cy="3447325"/>
          </a:xfrm>
          <a:prstGeom prst="ellipse">
            <a:avLst/>
          </a:prstGeom>
        </p:spPr>
      </p:pic>
      <p:sp>
        <p:nvSpPr>
          <p:cNvPr id="6" name="Title 1">
            <a:extLst>
              <a:ext uri="{FF2B5EF4-FFF2-40B4-BE49-F238E27FC236}">
                <a16:creationId xmlns:a16="http://schemas.microsoft.com/office/drawing/2014/main" id="{D5A7BB0F-6ED3-6CD3-4352-9A2BCA1C314B}"/>
              </a:ext>
            </a:extLst>
          </p:cNvPr>
          <p:cNvSpPr txBox="1">
            <a:spLocks noGrp="1"/>
          </p:cNvSpPr>
          <p:nvPr>
            <p:ph type="ctrTitle"/>
          </p:nvPr>
        </p:nvSpPr>
        <p:spPr>
          <a:xfrm>
            <a:off x="626953" y="346941"/>
            <a:ext cx="5937178" cy="1128488"/>
          </a:xfrm>
        </p:spPr>
        <p:txBody>
          <a:bodyPr anchorCtr="0">
            <a:noAutofit/>
          </a:bodyPr>
          <a:lstStyle/>
          <a:p>
            <a:pPr lvl="0" algn="l"/>
            <a:r>
              <a:rPr lang="en-US" sz="5400" b="1" i="0" u="none" strike="noStrike">
                <a:solidFill>
                  <a:srgbClr val="3C138C"/>
                </a:solidFill>
                <a:effectLst/>
                <a:latin typeface="Rouna" pitchFamily="2" charset="77"/>
              </a:rPr>
              <a:t>Welcome</a:t>
            </a:r>
            <a:endParaRPr lang="en-US" sz="5400">
              <a:solidFill>
                <a:srgbClr val="3C138C"/>
              </a:solidFill>
              <a:latin typeface="Rouna" pitchFamily="2" charset="77"/>
            </a:endParaRPr>
          </a:p>
        </p:txBody>
      </p:sp>
      <p:sp>
        <p:nvSpPr>
          <p:cNvPr id="8" name="Title 1">
            <a:extLst>
              <a:ext uri="{FF2B5EF4-FFF2-40B4-BE49-F238E27FC236}">
                <a16:creationId xmlns:a16="http://schemas.microsoft.com/office/drawing/2014/main" id="{F1DCDD53-2F11-F498-69B8-49F85C9C9B3D}"/>
              </a:ext>
            </a:extLst>
          </p:cNvPr>
          <p:cNvSpPr txBox="1">
            <a:spLocks/>
          </p:cNvSpPr>
          <p:nvPr/>
        </p:nvSpPr>
        <p:spPr>
          <a:xfrm>
            <a:off x="626953" y="2048484"/>
            <a:ext cx="7031148" cy="4587749"/>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300" b="1" i="0" u="none" strike="noStrike">
                <a:solidFill>
                  <a:srgbClr val="3C138C"/>
                </a:solidFill>
                <a:effectLst/>
                <a:latin typeface="Rouna" pitchFamily="2" charset="77"/>
              </a:rPr>
              <a:t>Hello prospective candidate! We are really pleased that you are interested in working with us here at The Lullaby Trust. Let us tell you more about our </a:t>
            </a:r>
            <a:r>
              <a:rPr lang="en-US" sz="1300" b="1" i="0" u="none" strike="noStrike" err="1">
                <a:solidFill>
                  <a:srgbClr val="3C138C"/>
                </a:solidFill>
                <a:effectLst/>
                <a:latin typeface="Rouna" pitchFamily="2" charset="77"/>
              </a:rPr>
              <a:t>organisation</a:t>
            </a:r>
            <a:r>
              <a:rPr lang="en-US" sz="1300" b="1" i="0" u="none" strike="noStrike">
                <a:solidFill>
                  <a:srgbClr val="3C138C"/>
                </a:solidFill>
                <a:effectLst/>
                <a:latin typeface="Rouna" pitchFamily="2" charset="77"/>
              </a:rPr>
              <a:t>.</a:t>
            </a:r>
            <a:r>
              <a:rPr lang="en-US" sz="1300" b="0" i="0" u="none" strike="noStrike">
                <a:solidFill>
                  <a:srgbClr val="3C138C"/>
                </a:solidFill>
                <a:effectLst/>
                <a:latin typeface="Rouna" pitchFamily="2" charset="77"/>
              </a:rPr>
              <a:t>​</a:t>
            </a:r>
          </a:p>
          <a:p>
            <a:pPr algn="l" rtl="0" fontAlgn="base">
              <a:lnSpc>
                <a:spcPct val="100000"/>
              </a:lnSpc>
            </a:pPr>
            <a:endParaRPr lang="en-US" sz="1300" b="1" i="0" u="none" strike="noStrike">
              <a:solidFill>
                <a:srgbClr val="3C138C"/>
              </a:solidFill>
              <a:effectLst/>
              <a:latin typeface="Rouna" pitchFamily="2" charset="77"/>
            </a:endParaRPr>
          </a:p>
          <a:p>
            <a:pPr algn="l" rtl="0" fontAlgn="base">
              <a:lnSpc>
                <a:spcPct val="100000"/>
              </a:lnSpc>
            </a:pPr>
            <a:r>
              <a:rPr lang="en-US" sz="1300" i="0" u="none" strike="noStrike">
                <a:solidFill>
                  <a:srgbClr val="3C138C"/>
                </a:solidFill>
                <a:effectLst/>
                <a:latin typeface="Rouna" pitchFamily="2" charset="77"/>
              </a:rPr>
              <a:t>It is a key time to be joining the charity and helping us to continue to save babies’ lives and support bereaved families. The charity has been hugely successful, but the work is far from done. The impact of the sudden death of a baby is wide and never goes away, as we know from the families that we support. This drives all our work, across each department. We are a close and friendly staff team who all share passionately in the charity’s objectives, vision and values.​</a:t>
            </a:r>
          </a:p>
          <a:p>
            <a:pPr algn="l" rtl="0" fontAlgn="base">
              <a:lnSpc>
                <a:spcPct val="100000"/>
              </a:lnSpc>
            </a:pPr>
            <a:r>
              <a:rPr lang="en-US" sz="1300" i="0" u="none" strike="noStrike">
                <a:solidFill>
                  <a:srgbClr val="3C138C"/>
                </a:solidFill>
                <a:effectLst/>
                <a:latin typeface="Rouna" pitchFamily="2" charset="77"/>
              </a:rPr>
              <a:t>​</a:t>
            </a:r>
          </a:p>
          <a:p>
            <a:pPr algn="l" rtl="0" fontAlgn="base">
              <a:lnSpc>
                <a:spcPct val="100000"/>
              </a:lnSpc>
            </a:pPr>
            <a:r>
              <a:rPr lang="en-US" sz="1300" i="0" u="none" strike="noStrike">
                <a:solidFill>
                  <a:srgbClr val="3C138C"/>
                </a:solidFill>
                <a:effectLst/>
                <a:latin typeface="Rouna" pitchFamily="2" charset="77"/>
              </a:rPr>
              <a:t>In March 2026, The Lullaby Trust took on the work of the Scottish Cot Death Trust (SCDT), ensuring its vital support and expertise could continue in Scotland following financial challenges faced by SCDT. This is a new role within the bereavement support team as we expand our working into Scotland. This role is to provide high-quality emotional support and advocacy to bereaved families, while leading the development and delivery of bereavement support services.</a:t>
            </a:r>
          </a:p>
          <a:p>
            <a:pPr algn="l" rtl="0" fontAlgn="base">
              <a:lnSpc>
                <a:spcPct val="100000"/>
              </a:lnSpc>
            </a:pPr>
            <a:endParaRPr lang="en-US" sz="1300" i="0" u="none" strike="noStrike">
              <a:solidFill>
                <a:srgbClr val="3C138C"/>
              </a:solidFill>
              <a:effectLst/>
              <a:latin typeface="Rouna" pitchFamily="2" charset="77"/>
            </a:endParaRPr>
          </a:p>
          <a:p>
            <a:pPr algn="l" rtl="0" fontAlgn="base">
              <a:lnSpc>
                <a:spcPct val="100000"/>
              </a:lnSpc>
            </a:pPr>
            <a:r>
              <a:rPr lang="en-US" sz="1300" i="0" u="none" strike="noStrike">
                <a:solidFill>
                  <a:srgbClr val="3C138C"/>
                </a:solidFill>
                <a:effectLst/>
                <a:latin typeface="Rouna" pitchFamily="2" charset="77"/>
              </a:rPr>
              <a:t>If you are enthusiastic and have the skills and experience we are looking for, we encourage you to apply.​</a:t>
            </a:r>
          </a:p>
          <a:p>
            <a:pPr algn="l" rtl="0" fontAlgn="base">
              <a:lnSpc>
                <a:spcPct val="100000"/>
              </a:lnSpc>
            </a:pPr>
            <a:endParaRPr lang="en-US" sz="1300" b="1" i="0" u="none" strike="noStrike">
              <a:solidFill>
                <a:srgbClr val="3C138C"/>
              </a:solidFill>
              <a:effectLst/>
              <a:latin typeface="Rouna" pitchFamily="2" charset="77"/>
            </a:endParaRPr>
          </a:p>
          <a:p>
            <a:pPr algn="l" rtl="0" fontAlgn="base">
              <a:lnSpc>
                <a:spcPct val="100000"/>
              </a:lnSpc>
            </a:pPr>
            <a:r>
              <a:rPr lang="en-US" sz="1300" b="1" i="0" u="none" strike="noStrike">
                <a:solidFill>
                  <a:srgbClr val="3C138C"/>
                </a:solidFill>
                <a:effectLst/>
                <a:latin typeface="Rouna" pitchFamily="2" charset="77"/>
              </a:rPr>
              <a:t>Jenny Ward</a:t>
            </a:r>
            <a:r>
              <a:rPr lang="en-US" sz="1300" b="0" i="0" u="none" strike="noStrike">
                <a:solidFill>
                  <a:srgbClr val="3C138C"/>
                </a:solidFill>
                <a:effectLst/>
                <a:latin typeface="Rouna" pitchFamily="2" charset="77"/>
              </a:rPr>
              <a:t>​</a:t>
            </a:r>
          </a:p>
          <a:p>
            <a:pPr algn="l" rtl="0" fontAlgn="base">
              <a:lnSpc>
                <a:spcPct val="100000"/>
              </a:lnSpc>
            </a:pPr>
            <a:r>
              <a:rPr lang="en-US" sz="1300" b="1" i="0" u="none" strike="noStrike">
                <a:solidFill>
                  <a:srgbClr val="3C138C"/>
                </a:solidFill>
                <a:effectLst/>
                <a:latin typeface="Rouna" pitchFamily="2" charset="77"/>
              </a:rPr>
              <a:t>Chief Executive</a:t>
            </a:r>
            <a:endParaRPr lang="en-US" sz="1300" b="0" i="0" u="none" strike="noStrike">
              <a:solidFill>
                <a:srgbClr val="3C138C"/>
              </a:solidFill>
              <a:effectLst/>
              <a:latin typeface="Rouna" pitchFamily="2" charset="77"/>
            </a:endParaRPr>
          </a:p>
        </p:txBody>
      </p:sp>
    </p:spTree>
    <p:extLst>
      <p:ext uri="{BB962C8B-B14F-4D97-AF65-F5344CB8AC3E}">
        <p14:creationId xmlns:p14="http://schemas.microsoft.com/office/powerpoint/2010/main" val="348212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F8FA380C-72E9-D2EF-631C-659AB10E05E5}"/>
            </a:ext>
          </a:extLst>
        </p:cNvPr>
        <p:cNvGrpSpPr/>
        <p:nvPr/>
      </p:nvGrpSpPr>
      <p:grpSpPr>
        <a:xfrm>
          <a:off x="0" y="0"/>
          <a:ext cx="0" cy="0"/>
          <a:chOff x="0" y="0"/>
          <a:chExt cx="0" cy="0"/>
        </a:xfrm>
      </p:grpSpPr>
      <p:pic>
        <p:nvPicPr>
          <p:cNvPr id="14" name="Picture 13" descr="A baby lying on a bed&#10;&#10;AI-generated content may be incorrect.">
            <a:extLst>
              <a:ext uri="{FF2B5EF4-FFF2-40B4-BE49-F238E27FC236}">
                <a16:creationId xmlns:a16="http://schemas.microsoft.com/office/drawing/2014/main" id="{F8EE48AD-3E58-BFFF-FF58-76106A19D25D}"/>
              </a:ext>
            </a:extLst>
          </p:cNvPr>
          <p:cNvPicPr>
            <a:picLocks noChangeAspect="1"/>
          </p:cNvPicPr>
          <p:nvPr/>
        </p:nvPicPr>
        <p:blipFill>
          <a:blip r:embed="rId2"/>
          <a:stretch>
            <a:fillRect/>
          </a:stretch>
        </p:blipFill>
        <p:spPr>
          <a:xfrm>
            <a:off x="1993867" y="-831268"/>
            <a:ext cx="14076219" cy="7917873"/>
          </a:xfrm>
          <a:prstGeom prst="rect">
            <a:avLst/>
          </a:prstGeom>
        </p:spPr>
      </p:pic>
      <p:pic>
        <p:nvPicPr>
          <p:cNvPr id="7" name="Picture 9" descr="A purple circle with yellow text&#10;&#10;Description automatically generated">
            <a:extLst>
              <a:ext uri="{FF2B5EF4-FFF2-40B4-BE49-F238E27FC236}">
                <a16:creationId xmlns:a16="http://schemas.microsoft.com/office/drawing/2014/main" id="{D826591A-21A3-997F-38A2-F1C306CDE0E4}"/>
              </a:ext>
            </a:extLst>
          </p:cNvPr>
          <p:cNvPicPr>
            <a:picLocks noMove="1" noResize="1"/>
          </p:cNvPicPr>
          <p:nvPr/>
        </p:nvPicPr>
        <p:blipFill>
          <a:blip r:embed="rId3"/>
          <a:stretch>
            <a:fillRect/>
          </a:stretch>
        </p:blipFill>
        <p:spPr>
          <a:xfrm>
            <a:off x="10570793" y="201168"/>
            <a:ext cx="1420035" cy="1420035"/>
          </a:xfrm>
          <a:prstGeom prst="rect">
            <a:avLst/>
          </a:prstGeom>
          <a:noFill/>
          <a:ln cap="flat">
            <a:noFill/>
          </a:ln>
        </p:spPr>
      </p:pic>
      <p:sp>
        <p:nvSpPr>
          <p:cNvPr id="15" name="Oval 14">
            <a:extLst>
              <a:ext uri="{FF2B5EF4-FFF2-40B4-BE49-F238E27FC236}">
                <a16:creationId xmlns:a16="http://schemas.microsoft.com/office/drawing/2014/main" id="{9A0039B8-988A-5B6B-631A-A98CBE13AFBB}"/>
              </a:ext>
            </a:extLst>
          </p:cNvPr>
          <p:cNvSpPr/>
          <p:nvPr/>
        </p:nvSpPr>
        <p:spPr>
          <a:xfrm>
            <a:off x="-2564013" y="-1866180"/>
            <a:ext cx="11657212" cy="11657212"/>
          </a:xfrm>
          <a:prstGeom prst="ellipse">
            <a:avLst/>
          </a:prstGeom>
          <a:solidFill>
            <a:srgbClr val="3C1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C138C"/>
              </a:solidFill>
              <a:highlight>
                <a:srgbClr val="3C138C"/>
              </a:highlight>
            </a:endParaRPr>
          </a:p>
        </p:txBody>
      </p:sp>
      <p:sp>
        <p:nvSpPr>
          <p:cNvPr id="16" name="Title 1">
            <a:extLst>
              <a:ext uri="{FF2B5EF4-FFF2-40B4-BE49-F238E27FC236}">
                <a16:creationId xmlns:a16="http://schemas.microsoft.com/office/drawing/2014/main" id="{C8DA76DB-572F-70B9-9BE1-867314BC9FED}"/>
              </a:ext>
            </a:extLst>
          </p:cNvPr>
          <p:cNvSpPr txBox="1">
            <a:spLocks noGrp="1"/>
          </p:cNvSpPr>
          <p:nvPr>
            <p:ph type="ctrTitle"/>
          </p:nvPr>
        </p:nvSpPr>
        <p:spPr>
          <a:xfrm>
            <a:off x="971023" y="533204"/>
            <a:ext cx="5937178" cy="1128488"/>
          </a:xfrm>
        </p:spPr>
        <p:txBody>
          <a:bodyPr anchorCtr="0">
            <a:noAutofit/>
          </a:bodyPr>
          <a:lstStyle/>
          <a:p>
            <a:pPr lvl="0" algn="l"/>
            <a:r>
              <a:rPr lang="en-US" sz="5400" b="1" i="0" u="none" strike="noStrike">
                <a:solidFill>
                  <a:srgbClr val="FFDE01"/>
                </a:solidFill>
                <a:effectLst/>
                <a:latin typeface="Rouna" pitchFamily="2" charset="77"/>
              </a:rPr>
              <a:t>About us</a:t>
            </a:r>
            <a:endParaRPr lang="en-US" sz="5400">
              <a:solidFill>
                <a:srgbClr val="FFDE01"/>
              </a:solidFill>
              <a:latin typeface="Rouna" pitchFamily="2" charset="77"/>
            </a:endParaRPr>
          </a:p>
        </p:txBody>
      </p:sp>
      <p:sp>
        <p:nvSpPr>
          <p:cNvPr id="17" name="Title 1">
            <a:extLst>
              <a:ext uri="{FF2B5EF4-FFF2-40B4-BE49-F238E27FC236}">
                <a16:creationId xmlns:a16="http://schemas.microsoft.com/office/drawing/2014/main" id="{D002C773-1053-0F63-6CD8-CD7E596FFDB4}"/>
              </a:ext>
            </a:extLst>
          </p:cNvPr>
          <p:cNvSpPr txBox="1">
            <a:spLocks/>
          </p:cNvSpPr>
          <p:nvPr/>
        </p:nvSpPr>
        <p:spPr>
          <a:xfrm>
            <a:off x="971022" y="1848106"/>
            <a:ext cx="6334018" cy="4119197"/>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200" b="1" i="0" u="none" strike="noStrike">
                <a:solidFill>
                  <a:srgbClr val="FFFFFF"/>
                </a:solidFill>
                <a:effectLst/>
                <a:latin typeface="Rouna" pitchFamily="2" charset="77"/>
              </a:rPr>
              <a:t>The Lullaby Trust is a charity that saves babies’ lives and supports bereaved families. Around 3 babies a week still die from sudden infant death syndrome (SIDS) and we are committed to bringing that number down to zero.</a:t>
            </a:r>
            <a:r>
              <a:rPr lang="en-US" sz="1200" b="1" i="0" u="none" strike="noStrike">
                <a:solidFill>
                  <a:srgbClr val="000000"/>
                </a:solidFill>
                <a:effectLst/>
                <a:latin typeface="Rouna" pitchFamily="2" charset="77"/>
              </a:rPr>
              <a:t>​</a:t>
            </a:r>
          </a:p>
          <a:p>
            <a:pPr algn="l" rtl="0" fontAlgn="base">
              <a:lnSpc>
                <a:spcPct val="100000"/>
              </a:lnSpc>
            </a:pPr>
            <a:endParaRPr lang="en-US" sz="1200" b="0" i="0" u="none" strike="noStrike">
              <a:solidFill>
                <a:srgbClr val="000000"/>
              </a:solidFill>
              <a:effectLst/>
              <a:latin typeface="Rouna" pitchFamily="2" charset="77"/>
            </a:endParaRPr>
          </a:p>
          <a:p>
            <a:pPr algn="l" rtl="0" fontAlgn="base">
              <a:lnSpc>
                <a:spcPct val="100000"/>
              </a:lnSpc>
            </a:pPr>
            <a:r>
              <a:rPr lang="en-US" sz="1200" b="0" i="0" u="none" strike="noStrike">
                <a:solidFill>
                  <a:srgbClr val="FFFFFF"/>
                </a:solidFill>
                <a:effectLst/>
                <a:latin typeface="Rouna" pitchFamily="2" charset="77"/>
              </a:rPr>
              <a:t>Through educating parents on how they can reduce the risk of SIDS and investing over £12million in research, we have played a key role in reducing the number of babies who die from SIDS by 80%, saving the lives of more than 30,000 babies.</a:t>
            </a:r>
            <a:r>
              <a:rPr lang="en-US" sz="1200" b="0" i="0" u="none" strike="noStrike">
                <a:solidFill>
                  <a:srgbClr val="000000"/>
                </a:solidFill>
                <a:effectLst/>
                <a:latin typeface="Rouna" pitchFamily="2" charset="77"/>
              </a:rPr>
              <a:t>​</a:t>
            </a:r>
          </a:p>
          <a:p>
            <a:pPr algn="l" rtl="0" fontAlgn="base">
              <a:lnSpc>
                <a:spcPct val="100000"/>
              </a:lnSpc>
            </a:pPr>
            <a:endParaRPr lang="en-US" sz="1200" b="0" i="0" u="none" strike="noStrike">
              <a:solidFill>
                <a:srgbClr val="000000"/>
              </a:solidFill>
              <a:effectLst/>
              <a:latin typeface="Rouna" pitchFamily="2" charset="77"/>
            </a:endParaRPr>
          </a:p>
          <a:p>
            <a:pPr algn="l" rtl="0" fontAlgn="base">
              <a:lnSpc>
                <a:spcPct val="100000"/>
              </a:lnSpc>
            </a:pPr>
            <a:r>
              <a:rPr lang="en-US" sz="1200" b="0" i="0" u="none" strike="noStrike">
                <a:solidFill>
                  <a:srgbClr val="FFFFFF"/>
                </a:solidFill>
                <a:effectLst/>
                <a:latin typeface="Rouna" pitchFamily="2" charset="77"/>
              </a:rPr>
              <a:t>Each year we train thousands of health professionals to support parents in sleeping their baby safely. We campaign tirelessly to raise awareness of SIDS and ensure our life saving advice reaches all parents.</a:t>
            </a:r>
            <a:r>
              <a:rPr lang="en-US" sz="1200" b="0" i="0" u="none" strike="noStrike">
                <a:solidFill>
                  <a:srgbClr val="000000"/>
                </a:solidFill>
                <a:effectLst/>
                <a:latin typeface="Rouna" pitchFamily="2" charset="77"/>
              </a:rPr>
              <a:t>​</a:t>
            </a:r>
          </a:p>
          <a:p>
            <a:pPr algn="l" rtl="0" fontAlgn="base">
              <a:lnSpc>
                <a:spcPct val="100000"/>
              </a:lnSpc>
            </a:pPr>
            <a:endParaRPr lang="en-US" sz="1200" b="0" i="0" u="none" strike="noStrike">
              <a:solidFill>
                <a:srgbClr val="000000"/>
              </a:solidFill>
              <a:effectLst/>
              <a:latin typeface="Rouna" pitchFamily="2" charset="77"/>
            </a:endParaRPr>
          </a:p>
          <a:p>
            <a:pPr algn="l" rtl="0" fontAlgn="base">
              <a:lnSpc>
                <a:spcPct val="100000"/>
              </a:lnSpc>
            </a:pPr>
            <a:r>
              <a:rPr lang="en-US" sz="1200" b="0" i="0" u="none" strike="noStrike">
                <a:solidFill>
                  <a:srgbClr val="FFFFFF"/>
                </a:solidFill>
                <a:effectLst/>
                <a:latin typeface="Rouna" pitchFamily="2" charset="77"/>
              </a:rPr>
              <a:t>The Lullaby Trust supports bereaved families, through our helpline and befriending scheme. Our work with the NHS to provide a Care of Next Infant </a:t>
            </a:r>
            <a:r>
              <a:rPr lang="en-US" sz="1200" b="0" i="0" u="none" strike="noStrike" err="1">
                <a:solidFill>
                  <a:srgbClr val="FFFFFF"/>
                </a:solidFill>
                <a:effectLst/>
                <a:latin typeface="Rouna" pitchFamily="2" charset="77"/>
              </a:rPr>
              <a:t>Programme</a:t>
            </a:r>
            <a:r>
              <a:rPr lang="en-US" sz="1200" b="0" i="0" u="none" strike="noStrike">
                <a:solidFill>
                  <a:srgbClr val="FFFFFF"/>
                </a:solidFill>
                <a:effectLst/>
                <a:latin typeface="Rouna" pitchFamily="2" charset="77"/>
              </a:rPr>
              <a:t> (CONI) offers a lifeline to bereaved families expecting a new baby.</a:t>
            </a:r>
            <a:r>
              <a:rPr lang="en-US" sz="1200" b="0" i="0" u="none" strike="noStrike">
                <a:solidFill>
                  <a:srgbClr val="000000"/>
                </a:solidFill>
                <a:effectLst/>
                <a:latin typeface="Rouna" pitchFamily="2" charset="77"/>
              </a:rPr>
              <a:t>​</a:t>
            </a:r>
          </a:p>
          <a:p>
            <a:pPr algn="l" rtl="0" fontAlgn="base">
              <a:lnSpc>
                <a:spcPct val="100000"/>
              </a:lnSpc>
            </a:pPr>
            <a:endParaRPr lang="en-US" sz="1200" b="0" i="0" u="none" strike="noStrike">
              <a:solidFill>
                <a:srgbClr val="000000"/>
              </a:solidFill>
              <a:effectLst/>
              <a:latin typeface="Rouna" pitchFamily="2" charset="77"/>
            </a:endParaRPr>
          </a:p>
          <a:p>
            <a:pPr algn="l" rtl="0" fontAlgn="base">
              <a:lnSpc>
                <a:spcPct val="100000"/>
              </a:lnSpc>
            </a:pPr>
            <a:r>
              <a:rPr lang="en-US" sz="1200" b="0" i="0" u="none" strike="noStrike">
                <a:solidFill>
                  <a:srgbClr val="FFFFFF"/>
                </a:solidFill>
                <a:effectLst/>
                <a:latin typeface="Rouna" pitchFamily="2" charset="77"/>
              </a:rPr>
              <a:t>At The Lullaby Trust, we provide an incredibly supportive working environment that embraces hybrid working, flexible hours, and individually tailored schedules. This empowers you to plan your work life according to your personal preferences and commitments, ensuring a fulfilling and balanced professional experience. If this interests you, we would love to hear from you!</a:t>
            </a:r>
            <a:r>
              <a:rPr lang="en-US" sz="1200" b="0" i="0" u="none" strike="noStrike">
                <a:solidFill>
                  <a:srgbClr val="000000"/>
                </a:solidFill>
                <a:effectLst/>
                <a:latin typeface="Rouna" pitchFamily="2" charset="77"/>
              </a:rPr>
              <a:t>​</a:t>
            </a:r>
          </a:p>
        </p:txBody>
      </p:sp>
    </p:spTree>
    <p:extLst>
      <p:ext uri="{BB962C8B-B14F-4D97-AF65-F5344CB8AC3E}">
        <p14:creationId xmlns:p14="http://schemas.microsoft.com/office/powerpoint/2010/main" val="1433923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E01"/>
        </a:solidFill>
        <a:effectLst/>
      </p:bgPr>
    </p:bg>
    <p:spTree>
      <p:nvGrpSpPr>
        <p:cNvPr id="1" name="">
          <a:extLst>
            <a:ext uri="{FF2B5EF4-FFF2-40B4-BE49-F238E27FC236}">
              <a16:creationId xmlns:a16="http://schemas.microsoft.com/office/drawing/2014/main" id="{BC4AA461-AAE6-D74B-977F-8E97100755EF}"/>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7BC888CB-C7CF-9BF2-1BF4-F2605FFBCDB8}"/>
              </a:ext>
            </a:extLst>
          </p:cNvPr>
          <p:cNvSpPr/>
          <p:nvPr/>
        </p:nvSpPr>
        <p:spPr>
          <a:xfrm>
            <a:off x="-1684974" y="460431"/>
            <a:ext cx="9315957" cy="93159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0845232-26FE-CA3B-8D9C-CE9EDAB50304}"/>
              </a:ext>
            </a:extLst>
          </p:cNvPr>
          <p:cNvSpPr>
            <a:spLocks/>
          </p:cNvSpPr>
          <p:nvPr/>
        </p:nvSpPr>
        <p:spPr>
          <a:xfrm>
            <a:off x="6552000" y="1000174"/>
            <a:ext cx="4546271" cy="4604756"/>
          </a:xfrm>
          <a:prstGeom prst="ellipse">
            <a:avLst/>
          </a:prstGeom>
          <a:blipFill dpi="0" rotWithShape="1">
            <a:blip r:embed="rId2"/>
            <a:srcRect/>
            <a:stretch>
              <a:fillRect l="-52021" t="-6449" r="-41983" b="-644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9" descr="A purple circle with yellow text&#10;&#10;Description automatically generated">
            <a:extLst>
              <a:ext uri="{FF2B5EF4-FFF2-40B4-BE49-F238E27FC236}">
                <a16:creationId xmlns:a16="http://schemas.microsoft.com/office/drawing/2014/main" id="{E1CE51E5-68F0-2CC5-A8EB-B9220CF9EB62}"/>
              </a:ext>
            </a:extLst>
          </p:cNvPr>
          <p:cNvPicPr>
            <a:picLocks noMove="1" noResize="1"/>
          </p:cNvPicPr>
          <p:nvPr/>
        </p:nvPicPr>
        <p:blipFill>
          <a:blip r:embed="rId3"/>
          <a:stretch>
            <a:fillRect/>
          </a:stretch>
        </p:blipFill>
        <p:spPr>
          <a:xfrm>
            <a:off x="10570793" y="201168"/>
            <a:ext cx="1420035" cy="1420035"/>
          </a:xfrm>
          <a:prstGeom prst="rect">
            <a:avLst/>
          </a:prstGeom>
          <a:noFill/>
          <a:ln cap="flat">
            <a:noFill/>
          </a:ln>
        </p:spPr>
      </p:pic>
      <p:sp>
        <p:nvSpPr>
          <p:cNvPr id="3" name="Title 1">
            <a:extLst>
              <a:ext uri="{FF2B5EF4-FFF2-40B4-BE49-F238E27FC236}">
                <a16:creationId xmlns:a16="http://schemas.microsoft.com/office/drawing/2014/main" id="{9CCA1083-43FD-AF4D-CDBE-A57EC7128252}"/>
              </a:ext>
            </a:extLst>
          </p:cNvPr>
          <p:cNvSpPr txBox="1">
            <a:spLocks noGrp="1"/>
          </p:cNvSpPr>
          <p:nvPr>
            <p:ph type="ctrTitle"/>
          </p:nvPr>
        </p:nvSpPr>
        <p:spPr>
          <a:xfrm>
            <a:off x="1164573" y="1616934"/>
            <a:ext cx="5937178" cy="1128488"/>
          </a:xfrm>
        </p:spPr>
        <p:txBody>
          <a:bodyPr anchorCtr="0">
            <a:noAutofit/>
          </a:bodyPr>
          <a:lstStyle/>
          <a:p>
            <a:pPr lvl="0" algn="l"/>
            <a:r>
              <a:rPr lang="en-US" sz="5400" b="1" i="0" u="none" strike="noStrike">
                <a:solidFill>
                  <a:srgbClr val="3C138C"/>
                </a:solidFill>
                <a:effectLst/>
                <a:latin typeface="Rouna" pitchFamily="2" charset="77"/>
              </a:rPr>
              <a:t>Our values</a:t>
            </a:r>
            <a:endParaRPr lang="en-US" sz="5400">
              <a:solidFill>
                <a:srgbClr val="3C138C"/>
              </a:solidFill>
              <a:latin typeface="Rouna" pitchFamily="2" charset="77"/>
            </a:endParaRPr>
          </a:p>
        </p:txBody>
      </p:sp>
      <p:sp>
        <p:nvSpPr>
          <p:cNvPr id="4" name="Title 1">
            <a:extLst>
              <a:ext uri="{FF2B5EF4-FFF2-40B4-BE49-F238E27FC236}">
                <a16:creationId xmlns:a16="http://schemas.microsoft.com/office/drawing/2014/main" id="{DFACD8C2-5873-6F9B-8409-7A145E4D9466}"/>
              </a:ext>
            </a:extLst>
          </p:cNvPr>
          <p:cNvSpPr txBox="1">
            <a:spLocks/>
          </p:cNvSpPr>
          <p:nvPr/>
        </p:nvSpPr>
        <p:spPr>
          <a:xfrm>
            <a:off x="1219992" y="2965552"/>
            <a:ext cx="4319119" cy="3095670"/>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800" b="1" i="0" u="none" strike="noStrike">
                <a:solidFill>
                  <a:srgbClr val="7360F8"/>
                </a:solidFill>
                <a:effectLst/>
                <a:latin typeface="Rouna" pitchFamily="2" charset="77"/>
              </a:rPr>
              <a:t>Caring</a:t>
            </a:r>
            <a:r>
              <a:rPr lang="en-US" sz="1800" b="0" i="0" u="none" strike="noStrike">
                <a:solidFill>
                  <a:srgbClr val="7360F8"/>
                </a:solidFill>
                <a:effectLst/>
                <a:latin typeface="Rouna" pitchFamily="2" charset="77"/>
              </a:rPr>
              <a:t>​</a:t>
            </a:r>
          </a:p>
          <a:p>
            <a:pPr algn="l" rtl="0" fontAlgn="base">
              <a:lnSpc>
                <a:spcPct val="100000"/>
              </a:lnSpc>
            </a:pPr>
            <a:r>
              <a:rPr lang="en-US" sz="1200" b="0" i="0" u="none" strike="noStrike">
                <a:solidFill>
                  <a:srgbClr val="3C138C"/>
                </a:solidFill>
                <a:effectLst/>
                <a:latin typeface="Rouna" pitchFamily="2" charset="77"/>
              </a:rPr>
              <a:t>We care about all the people we support and always show compassion, warmth and understanding.​</a:t>
            </a:r>
          </a:p>
          <a:p>
            <a:pPr algn="l" rtl="0" fontAlgn="base">
              <a:lnSpc>
                <a:spcPct val="100000"/>
              </a:lnSpc>
            </a:pPr>
            <a:r>
              <a:rPr lang="en-US" sz="1200" b="0" i="0" u="none" strike="noStrike">
                <a:solidFill>
                  <a:srgbClr val="3C138C"/>
                </a:solidFill>
                <a:effectLst/>
                <a:latin typeface="Rouna" pitchFamily="2" charset="77"/>
              </a:rPr>
              <a:t>​</a:t>
            </a:r>
          </a:p>
          <a:p>
            <a:pPr algn="l" rtl="0" fontAlgn="base">
              <a:lnSpc>
                <a:spcPct val="100000"/>
              </a:lnSpc>
            </a:pPr>
            <a:r>
              <a:rPr lang="en-US" sz="1800" b="1" i="0" u="none" strike="noStrike">
                <a:solidFill>
                  <a:srgbClr val="7360F8"/>
                </a:solidFill>
                <a:effectLst/>
                <a:latin typeface="Rouna" pitchFamily="2" charset="77"/>
              </a:rPr>
              <a:t>Reassuring</a:t>
            </a:r>
            <a:r>
              <a:rPr lang="en-US" sz="1800" b="0" i="0" u="none" strike="noStrike">
                <a:solidFill>
                  <a:srgbClr val="3C138C"/>
                </a:solidFill>
                <a:effectLst/>
                <a:latin typeface="Rouna" pitchFamily="2" charset="77"/>
              </a:rPr>
              <a:t>​</a:t>
            </a:r>
          </a:p>
          <a:p>
            <a:pPr algn="l" rtl="0" fontAlgn="base">
              <a:lnSpc>
                <a:spcPct val="100000"/>
              </a:lnSpc>
            </a:pPr>
            <a:r>
              <a:rPr lang="en-US" sz="1200" b="0" i="0" u="none" strike="noStrike">
                <a:solidFill>
                  <a:srgbClr val="3C138C"/>
                </a:solidFill>
                <a:effectLst/>
                <a:latin typeface="Rouna" pitchFamily="2" charset="77"/>
              </a:rPr>
              <a:t>We are supportive, clear, informative and </a:t>
            </a:r>
            <a:br>
              <a:rPr lang="en-US" sz="1200" b="0" i="0" u="none" strike="noStrike">
                <a:solidFill>
                  <a:srgbClr val="3C138C"/>
                </a:solidFill>
                <a:effectLst/>
                <a:latin typeface="Rouna" pitchFamily="2" charset="77"/>
              </a:rPr>
            </a:br>
            <a:r>
              <a:rPr lang="en-US" sz="1200" b="0" i="0" u="none" strike="noStrike" err="1">
                <a:solidFill>
                  <a:srgbClr val="3C138C"/>
                </a:solidFill>
                <a:effectLst/>
                <a:latin typeface="Rouna" pitchFamily="2" charset="77"/>
              </a:rPr>
              <a:t>non-judgemental</a:t>
            </a:r>
            <a:r>
              <a:rPr lang="en-US" sz="1200" b="0" i="0" u="none" strike="noStrike">
                <a:solidFill>
                  <a:srgbClr val="3C138C"/>
                </a:solidFill>
                <a:effectLst/>
                <a:latin typeface="Rouna" pitchFamily="2" charset="77"/>
              </a:rPr>
              <a:t>.​</a:t>
            </a:r>
          </a:p>
          <a:p>
            <a:pPr algn="l" rtl="0" fontAlgn="base">
              <a:lnSpc>
                <a:spcPct val="100000"/>
              </a:lnSpc>
            </a:pPr>
            <a:r>
              <a:rPr lang="en-US" sz="1200" b="0" i="0" u="none" strike="noStrike">
                <a:solidFill>
                  <a:srgbClr val="3C138C"/>
                </a:solidFill>
                <a:effectLst/>
                <a:latin typeface="Rouna" pitchFamily="2" charset="77"/>
              </a:rPr>
              <a:t>​</a:t>
            </a:r>
          </a:p>
          <a:p>
            <a:pPr algn="l" rtl="0" fontAlgn="base">
              <a:lnSpc>
                <a:spcPct val="100000"/>
              </a:lnSpc>
            </a:pPr>
            <a:r>
              <a:rPr lang="en-US" sz="1800" b="1" i="0" u="none" strike="noStrike">
                <a:solidFill>
                  <a:srgbClr val="7360F8"/>
                </a:solidFill>
                <a:effectLst/>
                <a:latin typeface="Rouna" pitchFamily="2" charset="77"/>
              </a:rPr>
              <a:t>Trustworthy</a:t>
            </a:r>
            <a:r>
              <a:rPr lang="en-US" sz="1800" b="0" i="0" u="none" strike="noStrike">
                <a:solidFill>
                  <a:srgbClr val="3C138C"/>
                </a:solidFill>
                <a:effectLst/>
                <a:latin typeface="Rouna" pitchFamily="2" charset="77"/>
              </a:rPr>
              <a:t>​</a:t>
            </a:r>
          </a:p>
          <a:p>
            <a:pPr algn="l" rtl="0" fontAlgn="base">
              <a:lnSpc>
                <a:spcPct val="100000"/>
              </a:lnSpc>
            </a:pPr>
            <a:r>
              <a:rPr lang="en-US" sz="1200" b="0" i="0" u="none" strike="noStrike">
                <a:solidFill>
                  <a:srgbClr val="3C138C"/>
                </a:solidFill>
                <a:effectLst/>
                <a:latin typeface="Rouna" pitchFamily="2" charset="77"/>
              </a:rPr>
              <a:t>We have expert knowledge based on scientific evidence, data and experience.​</a:t>
            </a:r>
          </a:p>
          <a:p>
            <a:pPr algn="l" rtl="0" fontAlgn="base">
              <a:lnSpc>
                <a:spcPct val="100000"/>
              </a:lnSpc>
            </a:pPr>
            <a:r>
              <a:rPr lang="en-US" sz="1200" b="0" i="0" u="none" strike="noStrike">
                <a:solidFill>
                  <a:srgbClr val="3C138C"/>
                </a:solidFill>
                <a:effectLst/>
                <a:latin typeface="Rouna" pitchFamily="2" charset="77"/>
              </a:rPr>
              <a:t>​</a:t>
            </a:r>
          </a:p>
          <a:p>
            <a:pPr algn="l" rtl="0" fontAlgn="base">
              <a:lnSpc>
                <a:spcPct val="100000"/>
              </a:lnSpc>
            </a:pPr>
            <a:r>
              <a:rPr lang="en-US" sz="1800" b="1" i="0" u="none" strike="noStrike">
                <a:solidFill>
                  <a:srgbClr val="7360F8"/>
                </a:solidFill>
                <a:effectLst/>
                <a:latin typeface="Rouna" pitchFamily="2" charset="77"/>
              </a:rPr>
              <a:t>Driven</a:t>
            </a:r>
            <a:r>
              <a:rPr lang="en-US" sz="1800" b="0" i="0" u="none" strike="noStrike">
                <a:solidFill>
                  <a:srgbClr val="3C138C"/>
                </a:solidFill>
                <a:effectLst/>
                <a:latin typeface="Rouna" pitchFamily="2" charset="77"/>
              </a:rPr>
              <a:t>​</a:t>
            </a:r>
          </a:p>
          <a:p>
            <a:pPr algn="l" rtl="0" fontAlgn="base">
              <a:lnSpc>
                <a:spcPct val="100000"/>
              </a:lnSpc>
            </a:pPr>
            <a:r>
              <a:rPr lang="en-US" sz="1200" b="0" i="0" u="none" strike="noStrike">
                <a:solidFill>
                  <a:srgbClr val="3C138C"/>
                </a:solidFill>
                <a:effectLst/>
                <a:latin typeface="Rouna" pitchFamily="2" charset="77"/>
              </a:rPr>
              <a:t>We won’t stop until no baby dies suddenly </a:t>
            </a:r>
            <a:br>
              <a:rPr lang="en-US" sz="1200" b="0" i="0" u="none" strike="noStrike">
                <a:solidFill>
                  <a:srgbClr val="3C138C"/>
                </a:solidFill>
                <a:effectLst/>
                <a:latin typeface="Rouna" pitchFamily="2" charset="77"/>
              </a:rPr>
            </a:br>
            <a:r>
              <a:rPr lang="en-US" sz="1200" b="0" i="0" u="none" strike="noStrike">
                <a:solidFill>
                  <a:srgbClr val="3C138C"/>
                </a:solidFill>
                <a:effectLst/>
                <a:latin typeface="Rouna" pitchFamily="2" charset="77"/>
              </a:rPr>
              <a:t>and unexpectedly.​</a:t>
            </a:r>
          </a:p>
        </p:txBody>
      </p:sp>
    </p:spTree>
    <p:extLst>
      <p:ext uri="{BB962C8B-B14F-4D97-AF65-F5344CB8AC3E}">
        <p14:creationId xmlns:p14="http://schemas.microsoft.com/office/powerpoint/2010/main" val="2917855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A9BBE59B-B9DF-66ED-CBF4-58689DBA82DC}"/>
            </a:ext>
          </a:extLst>
        </p:cNvPr>
        <p:cNvGrpSpPr/>
        <p:nvPr/>
      </p:nvGrpSpPr>
      <p:grpSpPr>
        <a:xfrm>
          <a:off x="0" y="0"/>
          <a:ext cx="0" cy="0"/>
          <a:chOff x="0" y="0"/>
          <a:chExt cx="0" cy="0"/>
        </a:xfrm>
      </p:grpSpPr>
      <p:pic>
        <p:nvPicPr>
          <p:cNvPr id="13" name="Picture 12" descr="A group of people with text and images&#10;&#10;AI-generated content may be incorrect.">
            <a:extLst>
              <a:ext uri="{FF2B5EF4-FFF2-40B4-BE49-F238E27FC236}">
                <a16:creationId xmlns:a16="http://schemas.microsoft.com/office/drawing/2014/main" id="{86600FEF-41BE-C81C-5A40-B289EBB80F68}"/>
              </a:ext>
            </a:extLst>
          </p:cNvPr>
          <p:cNvPicPr>
            <a:picLocks noChangeAspect="1"/>
          </p:cNvPicPr>
          <p:nvPr/>
        </p:nvPicPr>
        <p:blipFill>
          <a:blip r:embed="rId2"/>
          <a:stretch>
            <a:fillRect/>
          </a:stretch>
        </p:blipFill>
        <p:spPr>
          <a:xfrm>
            <a:off x="184675" y="0"/>
            <a:ext cx="11822649" cy="6858000"/>
          </a:xfrm>
          <a:prstGeom prst="rect">
            <a:avLst/>
          </a:prstGeom>
        </p:spPr>
      </p:pic>
    </p:spTree>
    <p:extLst>
      <p:ext uri="{BB962C8B-B14F-4D97-AF65-F5344CB8AC3E}">
        <p14:creationId xmlns:p14="http://schemas.microsoft.com/office/powerpoint/2010/main" val="15764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14BE8453-5850-249B-35AE-3C5C9EE865A3}"/>
            </a:ext>
          </a:extLst>
        </p:cNvPr>
        <p:cNvGrpSpPr/>
        <p:nvPr/>
      </p:nvGrpSpPr>
      <p:grpSpPr>
        <a:xfrm>
          <a:off x="0" y="0"/>
          <a:ext cx="0" cy="0"/>
          <a:chOff x="0" y="0"/>
          <a:chExt cx="0" cy="0"/>
        </a:xfrm>
      </p:grpSpPr>
      <p:pic>
        <p:nvPicPr>
          <p:cNvPr id="6" name="Picture 5" descr="A collage of images of people and their parents&#10;&#10;AI-generated content may be incorrect.">
            <a:extLst>
              <a:ext uri="{FF2B5EF4-FFF2-40B4-BE49-F238E27FC236}">
                <a16:creationId xmlns:a16="http://schemas.microsoft.com/office/drawing/2014/main" id="{08267F4C-6FB8-1FAE-DB4D-5C5D42186AF1}"/>
              </a:ext>
            </a:extLst>
          </p:cNvPr>
          <p:cNvPicPr>
            <a:picLocks noChangeAspect="1"/>
          </p:cNvPicPr>
          <p:nvPr/>
        </p:nvPicPr>
        <p:blipFill>
          <a:blip r:embed="rId2"/>
          <a:stretch>
            <a:fillRect/>
          </a:stretch>
        </p:blipFill>
        <p:spPr>
          <a:xfrm>
            <a:off x="0" y="76200"/>
            <a:ext cx="12192000" cy="6705600"/>
          </a:xfrm>
          <a:prstGeom prst="rect">
            <a:avLst/>
          </a:prstGeom>
        </p:spPr>
      </p:pic>
    </p:spTree>
    <p:extLst>
      <p:ext uri="{BB962C8B-B14F-4D97-AF65-F5344CB8AC3E}">
        <p14:creationId xmlns:p14="http://schemas.microsoft.com/office/powerpoint/2010/main" val="2828872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C138C"/>
        </a:solidFill>
        <a:effectLst/>
      </p:bgPr>
    </p:bg>
    <p:spTree>
      <p:nvGrpSpPr>
        <p:cNvPr id="1" name="">
          <a:extLst>
            <a:ext uri="{FF2B5EF4-FFF2-40B4-BE49-F238E27FC236}">
              <a16:creationId xmlns:a16="http://schemas.microsoft.com/office/drawing/2014/main" id="{4B286717-4C6E-778A-5312-E84520E3B03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6491455-7D63-53FE-6CE6-F1D7D2FE80AC}"/>
              </a:ext>
            </a:extLst>
          </p:cNvPr>
          <p:cNvSpPr txBox="1">
            <a:spLocks noGrp="1"/>
          </p:cNvSpPr>
          <p:nvPr>
            <p:ph type="ctrTitle"/>
          </p:nvPr>
        </p:nvSpPr>
        <p:spPr>
          <a:xfrm>
            <a:off x="903290" y="567070"/>
            <a:ext cx="5937178" cy="1128488"/>
          </a:xfrm>
        </p:spPr>
        <p:txBody>
          <a:bodyPr anchorCtr="0">
            <a:noAutofit/>
          </a:bodyPr>
          <a:lstStyle/>
          <a:p>
            <a:pPr lvl="0" algn="l"/>
            <a:r>
              <a:rPr lang="en-US" sz="5400" b="1" i="0" u="none" strike="noStrike">
                <a:solidFill>
                  <a:srgbClr val="FFDE01"/>
                </a:solidFill>
                <a:effectLst/>
                <a:latin typeface="Rouna" pitchFamily="2" charset="77"/>
              </a:rPr>
              <a:t>The role</a:t>
            </a:r>
            <a:endParaRPr lang="en-US" sz="5400">
              <a:solidFill>
                <a:srgbClr val="FFDE01"/>
              </a:solidFill>
              <a:latin typeface="Rouna" pitchFamily="2" charset="77"/>
            </a:endParaRPr>
          </a:p>
        </p:txBody>
      </p:sp>
      <p:pic>
        <p:nvPicPr>
          <p:cNvPr id="2" name="Picture 7" descr="A yellow circle with blue text&#10;&#10;Description automatically generated">
            <a:extLst>
              <a:ext uri="{FF2B5EF4-FFF2-40B4-BE49-F238E27FC236}">
                <a16:creationId xmlns:a16="http://schemas.microsoft.com/office/drawing/2014/main" id="{E3103C6C-B7F2-D55B-AFC8-DA5518B37D24}"/>
              </a:ext>
            </a:extLst>
          </p:cNvPr>
          <p:cNvPicPr>
            <a:picLocks noMove="1" noResize="1"/>
          </p:cNvPicPr>
          <p:nvPr/>
        </p:nvPicPr>
        <p:blipFill>
          <a:blip r:embed="rId2"/>
          <a:stretch>
            <a:fillRect/>
          </a:stretch>
        </p:blipFill>
        <p:spPr>
          <a:xfrm>
            <a:off x="10570793" y="201168"/>
            <a:ext cx="1420035" cy="1420035"/>
          </a:xfrm>
          <a:prstGeom prst="rect">
            <a:avLst/>
          </a:prstGeom>
          <a:noFill/>
          <a:ln cap="flat">
            <a:noFill/>
          </a:ln>
        </p:spPr>
      </p:pic>
      <p:sp>
        <p:nvSpPr>
          <p:cNvPr id="4" name="Title 1">
            <a:extLst>
              <a:ext uri="{FF2B5EF4-FFF2-40B4-BE49-F238E27FC236}">
                <a16:creationId xmlns:a16="http://schemas.microsoft.com/office/drawing/2014/main" id="{B3576867-A14C-01C6-5B22-57FA10FEA248}"/>
              </a:ext>
            </a:extLst>
          </p:cNvPr>
          <p:cNvSpPr txBox="1">
            <a:spLocks/>
          </p:cNvSpPr>
          <p:nvPr/>
        </p:nvSpPr>
        <p:spPr>
          <a:xfrm>
            <a:off x="971020" y="1884216"/>
            <a:ext cx="2974447" cy="4196543"/>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200" b="1" i="0" u="none" strike="noStrike">
                <a:solidFill>
                  <a:srgbClr val="FFDE01"/>
                </a:solidFill>
                <a:effectLst/>
                <a:latin typeface="Rouna" pitchFamily="50" charset="0"/>
              </a:rPr>
              <a:t>Post​: </a:t>
            </a:r>
          </a:p>
          <a:p>
            <a:pPr algn="l" fontAlgn="base"/>
            <a:r>
              <a:rPr lang="en-GB" sz="1200" b="1">
                <a:solidFill>
                  <a:schemeClr val="bg1"/>
                </a:solidFill>
                <a:latin typeface="Rouna" pitchFamily="50" charset="0"/>
              </a:rPr>
              <a:t>Bereavement Support Manager (Scotland)</a:t>
            </a:r>
          </a:p>
          <a:p>
            <a:pPr algn="l" fontAlgn="base"/>
            <a:endParaRPr lang="en-US" sz="1100" b="1" i="0" u="none" strike="noStrike">
              <a:solidFill>
                <a:schemeClr val="bg1"/>
              </a:solidFill>
              <a:effectLst/>
              <a:latin typeface="Rouna" pitchFamily="50" charset="0"/>
            </a:endParaRPr>
          </a:p>
          <a:p>
            <a:pPr algn="l" rtl="0" fontAlgn="base">
              <a:lnSpc>
                <a:spcPct val="100000"/>
              </a:lnSpc>
            </a:pPr>
            <a:r>
              <a:rPr lang="en-US" sz="1200" b="1" i="0" u="none" strike="noStrike">
                <a:solidFill>
                  <a:srgbClr val="FFDE01"/>
                </a:solidFill>
                <a:effectLst/>
                <a:latin typeface="Rouna" pitchFamily="2" charset="77"/>
              </a:rPr>
              <a:t>Location​: </a:t>
            </a:r>
            <a:endParaRPr lang="en-US" sz="1200" b="1" i="0" u="none" strike="noStrike">
              <a:solidFill>
                <a:schemeClr val="bg1"/>
              </a:solidFill>
              <a:effectLst/>
              <a:latin typeface="Rouna" pitchFamily="2" charset="77"/>
            </a:endParaRPr>
          </a:p>
          <a:p>
            <a:pPr algn="l"/>
            <a:r>
              <a:rPr lang="en-GB" sz="1200" b="1">
                <a:solidFill>
                  <a:schemeClr val="bg1"/>
                </a:solidFill>
                <a:latin typeface="Rouna" pitchFamily="50" charset="0"/>
              </a:rPr>
              <a:t>Hybrid between home and Glasgow office, with some travel across Scotland.   </a:t>
            </a:r>
          </a:p>
          <a:p>
            <a:pPr algn="l"/>
            <a:r>
              <a:rPr lang="en-GB" sz="1200" b="1">
                <a:solidFill>
                  <a:schemeClr val="bg1"/>
                </a:solidFill>
                <a:latin typeface="Rouna" pitchFamily="50" charset="0"/>
              </a:rPr>
              <a:t>Minimum once a week in the office</a:t>
            </a:r>
          </a:p>
          <a:p>
            <a:pPr algn="l"/>
            <a:r>
              <a:rPr lang="en-GB" sz="1100">
                <a:solidFill>
                  <a:schemeClr val="bg1"/>
                </a:solidFill>
                <a:latin typeface="Rouna" pitchFamily="50" charset="0"/>
              </a:rPr>
              <a:t> </a:t>
            </a:r>
            <a:endParaRPr lang="en-US" sz="1100" b="1" i="0" u="none" strike="noStrike">
              <a:solidFill>
                <a:schemeClr val="bg1"/>
              </a:solidFill>
              <a:effectLst/>
              <a:latin typeface="Rouna" pitchFamily="50" charset="0"/>
            </a:endParaRPr>
          </a:p>
          <a:p>
            <a:pPr algn="l" rtl="0" fontAlgn="base">
              <a:lnSpc>
                <a:spcPct val="100000"/>
              </a:lnSpc>
            </a:pPr>
            <a:r>
              <a:rPr lang="en-US" sz="1200" b="1" i="0" u="none" strike="noStrike">
                <a:solidFill>
                  <a:srgbClr val="FFDE01"/>
                </a:solidFill>
                <a:effectLst/>
                <a:latin typeface="Rouna" pitchFamily="2" charset="77"/>
              </a:rPr>
              <a:t>Department:</a:t>
            </a:r>
          </a:p>
          <a:p>
            <a:pPr algn="l" rtl="0" fontAlgn="base">
              <a:lnSpc>
                <a:spcPct val="100000"/>
              </a:lnSpc>
            </a:pPr>
            <a:r>
              <a:rPr lang="en-US" sz="1200" b="1" i="0" u="none" strike="noStrike">
                <a:solidFill>
                  <a:schemeClr val="bg1"/>
                </a:solidFill>
                <a:effectLst/>
                <a:latin typeface="Rouna" pitchFamily="2" charset="77"/>
              </a:rPr>
              <a:t>Support and information​ </a:t>
            </a:r>
          </a:p>
          <a:p>
            <a:pPr algn="l" rtl="0" fontAlgn="base">
              <a:lnSpc>
                <a:spcPct val="100000"/>
              </a:lnSpc>
            </a:pPr>
            <a:endParaRPr lang="en-US" sz="1200" b="1">
              <a:solidFill>
                <a:srgbClr val="FFDE01"/>
              </a:solidFill>
              <a:latin typeface="Rouna" pitchFamily="2" charset="77"/>
            </a:endParaRPr>
          </a:p>
          <a:p>
            <a:pPr algn="l" rtl="0" fontAlgn="base">
              <a:lnSpc>
                <a:spcPct val="100000"/>
              </a:lnSpc>
            </a:pPr>
            <a:r>
              <a:rPr lang="en-US" sz="1200" b="1" i="0" u="none" strike="noStrike">
                <a:solidFill>
                  <a:srgbClr val="FFDE01"/>
                </a:solidFill>
                <a:effectLst/>
                <a:latin typeface="Rouna" pitchFamily="2" charset="77"/>
              </a:rPr>
              <a:t>Salary:</a:t>
            </a:r>
          </a:p>
          <a:p>
            <a:pPr algn="l" rtl="0" fontAlgn="base">
              <a:lnSpc>
                <a:spcPct val="100000"/>
              </a:lnSpc>
            </a:pPr>
            <a:r>
              <a:rPr lang="en-US" sz="1200" b="1" i="0" u="none" strike="noStrike">
                <a:solidFill>
                  <a:schemeClr val="bg1"/>
                </a:solidFill>
                <a:effectLst/>
                <a:latin typeface="Rouna" pitchFamily="2" charset="77"/>
              </a:rPr>
              <a:t>£40,000 FTE ​ </a:t>
            </a:r>
          </a:p>
          <a:p>
            <a:pPr algn="l" rtl="0" fontAlgn="base">
              <a:lnSpc>
                <a:spcPct val="100000"/>
              </a:lnSpc>
            </a:pPr>
            <a:endParaRPr lang="en-US" sz="1200" b="1">
              <a:solidFill>
                <a:srgbClr val="FFDE01"/>
              </a:solidFill>
              <a:latin typeface="Rouna" pitchFamily="2" charset="77"/>
            </a:endParaRPr>
          </a:p>
          <a:p>
            <a:pPr algn="l" rtl="0" fontAlgn="base">
              <a:lnSpc>
                <a:spcPct val="100000"/>
              </a:lnSpc>
            </a:pPr>
            <a:r>
              <a:rPr lang="en-US" sz="1200" b="1" i="0" u="none" strike="noStrike">
                <a:solidFill>
                  <a:srgbClr val="FFDE01"/>
                </a:solidFill>
                <a:effectLst/>
                <a:latin typeface="Rouna" pitchFamily="2" charset="77"/>
              </a:rPr>
              <a:t>Hours</a:t>
            </a:r>
            <a:r>
              <a:rPr lang="en-US" sz="1200" b="0" i="0" u="none" strike="noStrike">
                <a:solidFill>
                  <a:srgbClr val="FFDE01"/>
                </a:solidFill>
                <a:effectLst/>
                <a:latin typeface="Rouna" pitchFamily="2" charset="77"/>
              </a:rPr>
              <a:t>​: </a:t>
            </a:r>
          </a:p>
          <a:p>
            <a:pPr algn="l" rtl="0" fontAlgn="base">
              <a:lnSpc>
                <a:spcPct val="100000"/>
              </a:lnSpc>
            </a:pPr>
            <a:r>
              <a:rPr lang="en-US" sz="1200" b="1" i="0" u="none" strike="noStrike">
                <a:solidFill>
                  <a:srgbClr val="FFFFFF"/>
                </a:solidFill>
                <a:effectLst/>
                <a:latin typeface="Rouna" pitchFamily="2" charset="77"/>
              </a:rPr>
              <a:t>35 hours a week</a:t>
            </a:r>
            <a:endParaRPr lang="en-US" sz="1200" b="1" i="0" u="none" strike="noStrike">
              <a:solidFill>
                <a:srgbClr val="FFDE01"/>
              </a:solidFill>
              <a:effectLst/>
              <a:latin typeface="Rouna" pitchFamily="2" charset="77"/>
            </a:endParaRPr>
          </a:p>
          <a:p>
            <a:pPr algn="l" rtl="0" fontAlgn="base">
              <a:lnSpc>
                <a:spcPct val="100000"/>
              </a:lnSpc>
            </a:pPr>
            <a:endParaRPr lang="en-US" sz="1200" b="0" i="0" u="none" strike="noStrike">
              <a:solidFill>
                <a:srgbClr val="FFDE01"/>
              </a:solidFill>
              <a:effectLst/>
              <a:latin typeface="Rouna" pitchFamily="2" charset="77"/>
            </a:endParaRPr>
          </a:p>
          <a:p>
            <a:pPr algn="l" rtl="0" fontAlgn="base">
              <a:lnSpc>
                <a:spcPct val="100000"/>
              </a:lnSpc>
            </a:pPr>
            <a:r>
              <a:rPr lang="en-US" sz="1200" b="1" i="0" u="none" strike="noStrike">
                <a:solidFill>
                  <a:srgbClr val="FFDE01"/>
                </a:solidFill>
                <a:effectLst/>
                <a:latin typeface="Rouna" pitchFamily="2" charset="77"/>
              </a:rPr>
              <a:t>Responsible to</a:t>
            </a:r>
            <a:r>
              <a:rPr lang="en-US" sz="1200" b="0" i="0" u="none" strike="noStrike">
                <a:solidFill>
                  <a:srgbClr val="FFDE01"/>
                </a:solidFill>
                <a:effectLst/>
                <a:latin typeface="Rouna" pitchFamily="2" charset="77"/>
              </a:rPr>
              <a:t>​: </a:t>
            </a:r>
            <a:endParaRPr lang="en-US" sz="1200">
              <a:solidFill>
                <a:srgbClr val="000000"/>
              </a:solidFill>
              <a:latin typeface="BPreplay" panose="02000503000000020004" pitchFamily="2" charset="0"/>
            </a:endParaRPr>
          </a:p>
          <a:p>
            <a:pPr algn="l" rtl="0" fontAlgn="base">
              <a:lnSpc>
                <a:spcPct val="100000"/>
              </a:lnSpc>
            </a:pPr>
            <a:r>
              <a:rPr lang="en-US" sz="1200" b="1" i="0" u="none" strike="noStrike">
                <a:solidFill>
                  <a:srgbClr val="FFFFFF"/>
                </a:solidFill>
                <a:effectLst/>
                <a:latin typeface="Rouna" pitchFamily="2" charset="77"/>
              </a:rPr>
              <a:t>Head of Support and Information</a:t>
            </a:r>
            <a:r>
              <a:rPr lang="en-US" sz="1200" b="1" i="0" u="none" strike="noStrike">
                <a:effectLst/>
                <a:latin typeface="Rouna" pitchFamily="2" charset="77"/>
              </a:rPr>
              <a:t>​</a:t>
            </a:r>
            <a:endParaRPr lang="en-US" sz="1200" b="1" i="0" u="none" strike="noStrike">
              <a:solidFill>
                <a:srgbClr val="000000"/>
              </a:solidFill>
              <a:effectLst/>
              <a:latin typeface="Rouna" pitchFamily="2" charset="77"/>
            </a:endParaRPr>
          </a:p>
          <a:p>
            <a:pPr algn="just" rtl="0" fontAlgn="base">
              <a:lnSpc>
                <a:spcPct val="100000"/>
              </a:lnSpc>
            </a:pPr>
            <a:r>
              <a:rPr lang="en-US" sz="1200" b="0" i="0" u="none" strike="noStrike">
                <a:solidFill>
                  <a:srgbClr val="000000"/>
                </a:solidFill>
                <a:effectLst/>
                <a:latin typeface="BPreplay" panose="02000503000000020004" pitchFamily="2" charset="0"/>
              </a:rPr>
              <a:t>​</a:t>
            </a:r>
            <a:endParaRPr lang="en-US" sz="1200" b="0" i="0" u="none" strike="noStrike">
              <a:solidFill>
                <a:srgbClr val="000000"/>
              </a:solidFill>
              <a:effectLst/>
              <a:latin typeface="Segoe UI" panose="020B0502040204020203" pitchFamily="34" charset="0"/>
            </a:endParaRPr>
          </a:p>
          <a:p>
            <a:pPr algn="l" rtl="0" fontAlgn="base">
              <a:lnSpc>
                <a:spcPct val="100000"/>
              </a:lnSpc>
            </a:pPr>
            <a:endParaRPr lang="en-US" sz="1200" b="0" i="0" u="none" strike="noStrike">
              <a:solidFill>
                <a:srgbClr val="FFDE01"/>
              </a:solidFill>
              <a:effectLst/>
              <a:latin typeface="Rouna" pitchFamily="2" charset="77"/>
            </a:endParaRPr>
          </a:p>
        </p:txBody>
      </p:sp>
      <p:sp>
        <p:nvSpPr>
          <p:cNvPr id="5" name="Title 1">
            <a:extLst>
              <a:ext uri="{FF2B5EF4-FFF2-40B4-BE49-F238E27FC236}">
                <a16:creationId xmlns:a16="http://schemas.microsoft.com/office/drawing/2014/main" id="{72D9728D-4B6B-7673-718A-B6141CE57016}"/>
              </a:ext>
            </a:extLst>
          </p:cNvPr>
          <p:cNvSpPr txBox="1">
            <a:spLocks/>
          </p:cNvSpPr>
          <p:nvPr/>
        </p:nvSpPr>
        <p:spPr>
          <a:xfrm>
            <a:off x="4402667" y="1744125"/>
            <a:ext cx="6818313" cy="300040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200" b="1" i="0" u="none" strike="noStrike">
                <a:solidFill>
                  <a:srgbClr val="FFDE01"/>
                </a:solidFill>
                <a:effectLst/>
                <a:latin typeface="Rouna" pitchFamily="2" charset="77"/>
              </a:rPr>
              <a:t>Main function of job​</a:t>
            </a:r>
          </a:p>
          <a:p>
            <a:pPr algn="l" rtl="0" fontAlgn="base">
              <a:lnSpc>
                <a:spcPct val="100000"/>
              </a:lnSpc>
            </a:pPr>
            <a:endParaRPr lang="en-US" sz="1200" b="1" i="0" u="none" strike="noStrike">
              <a:solidFill>
                <a:schemeClr val="bg1"/>
              </a:solidFill>
              <a:effectLst/>
              <a:latin typeface="Rouna" pitchFamily="50" charset="0"/>
            </a:endParaRPr>
          </a:p>
          <a:p>
            <a:pPr algn="l"/>
            <a:r>
              <a:rPr lang="en-GB" sz="1200" b="1">
                <a:solidFill>
                  <a:schemeClr val="bg1"/>
                </a:solidFill>
                <a:latin typeface="Rouna" pitchFamily="50" charset="0"/>
              </a:rPr>
              <a:t>The purpose of this role is to provide high-quality emotional support and advocacy to bereaved families across Scotland, while leading the development and delivery of bereavement support services.</a:t>
            </a:r>
          </a:p>
          <a:p>
            <a:pPr algn="l"/>
            <a:endParaRPr lang="en-GB" sz="1200" b="1">
              <a:solidFill>
                <a:schemeClr val="bg1"/>
              </a:solidFill>
              <a:latin typeface="Rouna" pitchFamily="50" charset="0"/>
            </a:endParaRPr>
          </a:p>
          <a:p>
            <a:pPr algn="l"/>
            <a:r>
              <a:rPr lang="en-GB" sz="1200" b="1">
                <a:solidFill>
                  <a:schemeClr val="bg1"/>
                </a:solidFill>
                <a:latin typeface="Rouna" pitchFamily="50" charset="0"/>
              </a:rPr>
              <a:t>The Bereavement Support Manager will play a key role in expanding services, including the befriending programme, and ensuring consistent, compassionate support for families following the sudden and unexpected death of a baby or young child.</a:t>
            </a:r>
          </a:p>
          <a:p>
            <a:pPr algn="l" rtl="0" fontAlgn="base">
              <a:lnSpc>
                <a:spcPct val="100000"/>
              </a:lnSpc>
            </a:pPr>
            <a:r>
              <a:rPr lang="en-US" sz="1200" b="1" i="0" u="none" strike="noStrike">
                <a:solidFill>
                  <a:srgbClr val="000000"/>
                </a:solidFill>
                <a:effectLst/>
                <a:latin typeface="Rouna" pitchFamily="50" charset="0"/>
              </a:rPr>
              <a:t>​</a:t>
            </a:r>
            <a:endParaRPr lang="en-US" sz="1200" b="1" i="0" u="none" strike="noStrike">
              <a:solidFill>
                <a:schemeClr val="bg1"/>
              </a:solidFill>
              <a:effectLst/>
              <a:latin typeface="Rouna" pitchFamily="50" charset="0"/>
            </a:endParaRPr>
          </a:p>
          <a:p>
            <a:pPr lvl="0" algn="l"/>
            <a:r>
              <a:rPr lang="en-GB" sz="1200" b="1">
                <a:solidFill>
                  <a:schemeClr val="bg1"/>
                </a:solidFill>
                <a:latin typeface="Rouna" pitchFamily="50" charset="0"/>
              </a:rPr>
              <a:t>Provide and lead high-quality bereavement support to families, ensuring timely and compassionate responses to all enquiries.</a:t>
            </a:r>
          </a:p>
          <a:p>
            <a:pPr algn="l"/>
            <a:r>
              <a:rPr lang="en-GB" sz="1200" b="1">
                <a:solidFill>
                  <a:schemeClr val="bg1"/>
                </a:solidFill>
                <a:latin typeface="Rouna" pitchFamily="50" charset="0"/>
              </a:rPr>
              <a:t> </a:t>
            </a:r>
          </a:p>
          <a:p>
            <a:pPr lvl="0" algn="l"/>
            <a:r>
              <a:rPr lang="en-GB" sz="1200" b="1">
                <a:solidFill>
                  <a:schemeClr val="bg1"/>
                </a:solidFill>
                <a:latin typeface="Rouna" pitchFamily="50" charset="0"/>
              </a:rPr>
              <a:t>Ensure the bereavement support services are promoted to those bereaved and to professionals working with bereaved families in Scotland</a:t>
            </a:r>
            <a:br>
              <a:rPr lang="en-GB" sz="1200" b="1">
                <a:solidFill>
                  <a:schemeClr val="bg1"/>
                </a:solidFill>
                <a:latin typeface="Rouna" pitchFamily="50" charset="0"/>
              </a:rPr>
            </a:br>
            <a:endParaRPr lang="en-GB" sz="1200" b="1">
              <a:solidFill>
                <a:schemeClr val="bg1"/>
              </a:solidFill>
              <a:latin typeface="Rouna" pitchFamily="50" charset="0"/>
            </a:endParaRPr>
          </a:p>
          <a:p>
            <a:pPr algn="l"/>
            <a:r>
              <a:rPr lang="en-GB" sz="1200" b="1">
                <a:solidFill>
                  <a:schemeClr val="bg1"/>
                </a:solidFill>
                <a:latin typeface="Rouna" pitchFamily="50" charset="0"/>
              </a:rPr>
              <a:t>Ensure all service records and databases are accurate, up to date, and maintained in line with organisational guidelines.</a:t>
            </a:r>
            <a:r>
              <a:rPr lang="en-US" sz="1200" b="1" i="0" u="none" strike="noStrike">
                <a:solidFill>
                  <a:srgbClr val="000000"/>
                </a:solidFill>
                <a:effectLst/>
                <a:latin typeface="Rouna" pitchFamily="2" charset="77"/>
              </a:rPr>
              <a:t>​</a:t>
            </a:r>
          </a:p>
        </p:txBody>
      </p:sp>
    </p:spTree>
    <p:extLst>
      <p:ext uri="{BB962C8B-B14F-4D97-AF65-F5344CB8AC3E}">
        <p14:creationId xmlns:p14="http://schemas.microsoft.com/office/powerpoint/2010/main" val="457864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C138C"/>
        </a:solidFill>
        <a:effectLst/>
      </p:bgPr>
    </p:bg>
    <p:spTree>
      <p:nvGrpSpPr>
        <p:cNvPr id="1" name="">
          <a:extLst>
            <a:ext uri="{FF2B5EF4-FFF2-40B4-BE49-F238E27FC236}">
              <a16:creationId xmlns:a16="http://schemas.microsoft.com/office/drawing/2014/main" id="{753C62AD-EC95-74EE-4E9D-A73747AEE14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AF7CD70-9285-24BF-D76A-CDDF0C0316AD}"/>
              </a:ext>
            </a:extLst>
          </p:cNvPr>
          <p:cNvSpPr txBox="1">
            <a:spLocks noGrp="1"/>
          </p:cNvSpPr>
          <p:nvPr>
            <p:ph type="ctrTitle"/>
          </p:nvPr>
        </p:nvSpPr>
        <p:spPr>
          <a:xfrm>
            <a:off x="903290" y="1056959"/>
            <a:ext cx="5937178" cy="890714"/>
          </a:xfrm>
        </p:spPr>
        <p:txBody>
          <a:bodyPr anchorCtr="0">
            <a:noAutofit/>
          </a:bodyPr>
          <a:lstStyle/>
          <a:p>
            <a:pPr lvl="0" algn="l"/>
            <a:r>
              <a:rPr lang="en-US" sz="5400" b="1" i="0" u="none" strike="noStrike">
                <a:solidFill>
                  <a:srgbClr val="FFDE01"/>
                </a:solidFill>
                <a:effectLst/>
                <a:latin typeface="Rouna" pitchFamily="2" charset="77"/>
              </a:rPr>
              <a:t>Main duties and </a:t>
            </a:r>
            <a:br>
              <a:rPr lang="en-US" sz="5400" b="1" i="0" u="none" strike="noStrike">
                <a:solidFill>
                  <a:srgbClr val="FFDE01"/>
                </a:solidFill>
                <a:effectLst/>
                <a:latin typeface="Rouna" pitchFamily="2" charset="77"/>
              </a:rPr>
            </a:br>
            <a:r>
              <a:rPr lang="en-US" sz="5400" b="1" i="0" u="none" strike="noStrike">
                <a:solidFill>
                  <a:srgbClr val="FFDE01"/>
                </a:solidFill>
                <a:effectLst/>
                <a:latin typeface="Rouna" pitchFamily="2" charset="77"/>
              </a:rPr>
              <a:t>responsibilities</a:t>
            </a:r>
            <a:endParaRPr lang="en-US" sz="5400">
              <a:solidFill>
                <a:srgbClr val="FFDE01"/>
              </a:solidFill>
              <a:latin typeface="Rouna" pitchFamily="2" charset="77"/>
            </a:endParaRPr>
          </a:p>
        </p:txBody>
      </p:sp>
      <p:pic>
        <p:nvPicPr>
          <p:cNvPr id="2" name="Picture 7" descr="A yellow circle with blue text&#10;&#10;Description automatically generated">
            <a:extLst>
              <a:ext uri="{FF2B5EF4-FFF2-40B4-BE49-F238E27FC236}">
                <a16:creationId xmlns:a16="http://schemas.microsoft.com/office/drawing/2014/main" id="{3F557973-70AE-608F-03EC-D47C64821BF5}"/>
              </a:ext>
            </a:extLst>
          </p:cNvPr>
          <p:cNvPicPr>
            <a:picLocks noMove="1" noResize="1"/>
          </p:cNvPicPr>
          <p:nvPr/>
        </p:nvPicPr>
        <p:blipFill>
          <a:blip r:embed="rId2"/>
          <a:stretch>
            <a:fillRect/>
          </a:stretch>
        </p:blipFill>
        <p:spPr>
          <a:xfrm>
            <a:off x="10570793" y="201168"/>
            <a:ext cx="1420035" cy="1420035"/>
          </a:xfrm>
          <a:prstGeom prst="rect">
            <a:avLst/>
          </a:prstGeom>
          <a:noFill/>
          <a:ln cap="flat">
            <a:noFill/>
          </a:ln>
        </p:spPr>
      </p:pic>
      <p:sp>
        <p:nvSpPr>
          <p:cNvPr id="5" name="Title 1">
            <a:extLst>
              <a:ext uri="{FF2B5EF4-FFF2-40B4-BE49-F238E27FC236}">
                <a16:creationId xmlns:a16="http://schemas.microsoft.com/office/drawing/2014/main" id="{FF4FC687-9B73-1467-2919-732FD2DAB844}"/>
              </a:ext>
            </a:extLst>
          </p:cNvPr>
          <p:cNvSpPr txBox="1">
            <a:spLocks/>
          </p:cNvSpPr>
          <p:nvPr/>
        </p:nvSpPr>
        <p:spPr>
          <a:xfrm>
            <a:off x="903291" y="912134"/>
            <a:ext cx="10317690" cy="6571621"/>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1100" b="1">
              <a:solidFill>
                <a:srgbClr val="FFDE01"/>
              </a:solidFill>
              <a:latin typeface="Rouna" pitchFamily="50" charset="0"/>
            </a:endParaRPr>
          </a:p>
          <a:p>
            <a:pPr algn="l"/>
            <a:endParaRPr lang="en-GB" sz="1100" b="1">
              <a:solidFill>
                <a:srgbClr val="FFDE01"/>
              </a:solidFill>
              <a:latin typeface="Rouna" pitchFamily="50" charset="0"/>
            </a:endParaRPr>
          </a:p>
          <a:p>
            <a:pPr algn="l"/>
            <a:endParaRPr lang="en-GB" sz="1200" b="1">
              <a:solidFill>
                <a:srgbClr val="FFDE01"/>
              </a:solidFill>
              <a:latin typeface="Rouna" pitchFamily="50" charset="0"/>
            </a:endParaRPr>
          </a:p>
          <a:p>
            <a:pPr algn="l"/>
            <a:r>
              <a:rPr lang="en-GB" sz="1200" b="1" dirty="0">
                <a:solidFill>
                  <a:srgbClr val="FFDE01"/>
                </a:solidFill>
                <a:latin typeface="Rouna"/>
              </a:rPr>
              <a:t>Provide and lead high-quality bereavement support to families, ensuring timely and compassionate responses to all enquiries.</a:t>
            </a:r>
          </a:p>
          <a:p>
            <a:pPr algn="l"/>
            <a:endParaRPr lang="en-GB" sz="1200" b="1">
              <a:solidFill>
                <a:srgbClr val="FFDE01"/>
              </a:solidFill>
              <a:latin typeface="Rouna" pitchFamily="50" charset="0"/>
            </a:endParaRPr>
          </a:p>
          <a:p>
            <a:pPr marL="171450" lvl="0" indent="-171450" algn="l" fontAlgn="base">
              <a:buFont typeface="Arial" panose="020B0604020202020204" pitchFamily="34" charset="0"/>
              <a:buChar char="•"/>
            </a:pPr>
            <a:r>
              <a:rPr lang="en-GB" sz="1200" b="1" dirty="0">
                <a:solidFill>
                  <a:schemeClr val="bg1"/>
                </a:solidFill>
                <a:latin typeface="Rouna"/>
              </a:rPr>
              <a:t>Oversee, develop and expand bereavement support services in Scotland in line with the charity’s strategic goal to support all bereaved families whose baby or young child dies suddenly and unexpectedly. </a:t>
            </a:r>
          </a:p>
          <a:p>
            <a:pPr marL="171450" lvl="0" indent="-171450" algn="l" fontAlgn="base">
              <a:buFont typeface="Arial" panose="020B0604020202020204" pitchFamily="34" charset="0"/>
              <a:buChar char="•"/>
            </a:pPr>
            <a:endParaRPr lang="en-GB" sz="1200" b="1">
              <a:solidFill>
                <a:schemeClr val="bg1"/>
              </a:solidFill>
              <a:latin typeface="Rouna" pitchFamily="50" charset="0"/>
            </a:endParaRPr>
          </a:p>
          <a:p>
            <a:pPr marL="171450" lvl="0" indent="-171450" algn="l">
              <a:buFont typeface="Arial" panose="020B0604020202020204" pitchFamily="34" charset="0"/>
              <a:buChar char="•"/>
            </a:pPr>
            <a:r>
              <a:rPr lang="en-GB" sz="1200" b="1" dirty="0">
                <a:solidFill>
                  <a:schemeClr val="bg1"/>
                </a:solidFill>
                <a:latin typeface="Rouna"/>
              </a:rPr>
              <a:t>Be the primary contact for and manage the bereavement support services in Scotland.</a:t>
            </a:r>
          </a:p>
          <a:p>
            <a:pPr marL="171450" lvl="0" indent="-171450" algn="l">
              <a:buFont typeface="Arial" panose="020B0604020202020204" pitchFamily="34" charset="0"/>
              <a:buChar char="•"/>
            </a:pPr>
            <a:endParaRPr lang="en-GB" sz="1200" b="1">
              <a:solidFill>
                <a:schemeClr val="bg1"/>
              </a:solidFill>
              <a:latin typeface="Rouna" pitchFamily="50" charset="0"/>
            </a:endParaRPr>
          </a:p>
          <a:p>
            <a:pPr marL="171450" lvl="0" indent="-171450" algn="l" fontAlgn="base">
              <a:buFont typeface="Arial" panose="020B0604020202020204" pitchFamily="34" charset="0"/>
              <a:buChar char="•"/>
            </a:pPr>
            <a:r>
              <a:rPr lang="en-GB" sz="1200" b="1" dirty="0">
                <a:solidFill>
                  <a:schemeClr val="bg1"/>
                </a:solidFill>
                <a:latin typeface="Rouna"/>
              </a:rPr>
              <a:t>Develop and manage, in partnership with the Head of Support and Information, the Befriender programme in Scotland.</a:t>
            </a:r>
          </a:p>
          <a:p>
            <a:pPr marL="171450" indent="-171450" algn="l">
              <a:buFont typeface="Arial" panose="020B0604020202020204" pitchFamily="34" charset="0"/>
              <a:buChar char="•"/>
            </a:pPr>
            <a:endParaRPr lang="en-GB" sz="1200" b="1">
              <a:solidFill>
                <a:schemeClr val="bg1"/>
              </a:solidFill>
              <a:latin typeface="Rouna"/>
            </a:endParaRPr>
          </a:p>
          <a:p>
            <a:pPr marL="171450" lvl="0" indent="-171450" algn="l">
              <a:buFont typeface="Arial" panose="020B0604020202020204" pitchFamily="34" charset="0"/>
              <a:buChar char="•"/>
            </a:pPr>
            <a:r>
              <a:rPr lang="en-GB" sz="1200" b="1" dirty="0">
                <a:solidFill>
                  <a:schemeClr val="bg1"/>
                </a:solidFill>
                <a:latin typeface="Rouna"/>
              </a:rPr>
              <a:t>Work with the Head of Care of Next Infant (CONI) to ensure support is available for any bereaved family in Scotland with subsequent pregnancies. </a:t>
            </a:r>
            <a:endParaRPr lang="en-GB" dirty="0">
              <a:solidFill>
                <a:schemeClr val="bg1"/>
              </a:solidFill>
              <a:latin typeface="Rouna"/>
            </a:endParaRPr>
          </a:p>
          <a:p>
            <a:pPr marL="171450" indent="-171450" algn="l">
              <a:buFont typeface="Arial" panose="020B0604020202020204" pitchFamily="34" charset="0"/>
              <a:buChar char="•"/>
            </a:pPr>
            <a:endParaRPr lang="en-GB" sz="1200" b="1">
              <a:solidFill>
                <a:schemeClr val="bg1"/>
              </a:solidFill>
              <a:latin typeface="Rouna" pitchFamily="50" charset="0"/>
            </a:endParaRPr>
          </a:p>
          <a:p>
            <a:pPr marL="171450" lvl="0" indent="-171450" algn="l">
              <a:buFont typeface="Arial" panose="020B0604020202020204" pitchFamily="34" charset="0"/>
              <a:buChar char="•"/>
            </a:pPr>
            <a:r>
              <a:rPr lang="en-GB" sz="1200" b="1" dirty="0">
                <a:solidFill>
                  <a:schemeClr val="bg1"/>
                </a:solidFill>
                <a:latin typeface="Rouna"/>
              </a:rPr>
              <a:t>Provide emotional and practical support to families after a baby or young child’s sudden death, maintain ongoing contact and long-term support.</a:t>
            </a:r>
          </a:p>
          <a:p>
            <a:pPr marL="171450" indent="-171450" algn="l">
              <a:buFont typeface="Arial" panose="020B0604020202020204" pitchFamily="34" charset="0"/>
              <a:buChar char="•"/>
            </a:pPr>
            <a:endParaRPr lang="en-GB" sz="1200" b="1">
              <a:solidFill>
                <a:schemeClr val="bg1"/>
              </a:solidFill>
              <a:latin typeface="Rouna" pitchFamily="50" charset="0"/>
            </a:endParaRPr>
          </a:p>
          <a:p>
            <a:pPr marL="171450" indent="-171450" algn="l">
              <a:buFont typeface="Arial" panose="020B0604020202020204" pitchFamily="34" charset="0"/>
              <a:buChar char="•"/>
            </a:pPr>
            <a:r>
              <a:rPr lang="en-GB" sz="1200" b="1" dirty="0">
                <a:solidFill>
                  <a:schemeClr val="bg1"/>
                </a:solidFill>
                <a:latin typeface="Rouna"/>
              </a:rPr>
              <a:t>Advocate for families to help them navigate the Child Death Review process; liaising with the various multi agency professionals involved including Crown Office and Procurator Fiscal Service, paediatricians and other  professionals working in the child death review process.</a:t>
            </a:r>
          </a:p>
          <a:p>
            <a:pPr marL="171450" indent="-171450" algn="l">
              <a:buFont typeface="Arial" panose="020B0604020202020204" pitchFamily="34" charset="0"/>
              <a:buChar char="•"/>
            </a:pPr>
            <a:endParaRPr lang="en-GB" sz="1200" b="1">
              <a:solidFill>
                <a:schemeClr val="bg1"/>
              </a:solidFill>
              <a:latin typeface="Rouna" pitchFamily="50" charset="0"/>
            </a:endParaRPr>
          </a:p>
          <a:p>
            <a:pPr marL="171450" lvl="0" indent="-171450" algn="l">
              <a:buFont typeface="Arial" panose="020B0604020202020204" pitchFamily="34" charset="0"/>
              <a:buChar char="•"/>
            </a:pPr>
            <a:r>
              <a:rPr lang="en-GB" sz="1200" b="1" dirty="0">
                <a:solidFill>
                  <a:schemeClr val="bg1"/>
                </a:solidFill>
                <a:latin typeface="Rouna"/>
              </a:rPr>
              <a:t>Act as a ‘Keyworker’ for families within the Child Death Review process where one is not already assigned.</a:t>
            </a:r>
          </a:p>
          <a:p>
            <a:pPr marL="171450" indent="-171450" algn="l">
              <a:buFont typeface="Arial" panose="020B0604020202020204" pitchFamily="34" charset="0"/>
              <a:buChar char="•"/>
            </a:pPr>
            <a:endParaRPr lang="en-GB" sz="1200" b="1">
              <a:solidFill>
                <a:schemeClr val="bg1"/>
              </a:solidFill>
              <a:latin typeface="Rouna" pitchFamily="50" charset="0"/>
            </a:endParaRPr>
          </a:p>
          <a:p>
            <a:pPr marL="171450" lvl="0" indent="-171450" algn="l">
              <a:buFont typeface="Arial" panose="020B0604020202020204" pitchFamily="34" charset="0"/>
              <a:buChar char="•"/>
            </a:pPr>
            <a:r>
              <a:rPr lang="en-GB" sz="1200" b="1" dirty="0">
                <a:solidFill>
                  <a:schemeClr val="bg1"/>
                </a:solidFill>
                <a:latin typeface="Rouna"/>
              </a:rPr>
              <a:t>Cover and answer the bereavement support helpline and online enquiries responding within the set guidelines and KPIs for the department.</a:t>
            </a:r>
          </a:p>
          <a:p>
            <a:pPr marL="171450" indent="-171450" algn="l">
              <a:buFont typeface="Arial" panose="020B0604020202020204" pitchFamily="34" charset="0"/>
              <a:buChar char="•"/>
            </a:pPr>
            <a:endParaRPr lang="en-GB" sz="1200" b="1">
              <a:solidFill>
                <a:schemeClr val="bg1"/>
              </a:solidFill>
              <a:latin typeface="Rouna" pitchFamily="50" charset="0"/>
            </a:endParaRPr>
          </a:p>
          <a:p>
            <a:pPr marL="171450" lvl="0" indent="-171450" algn="l">
              <a:buFont typeface="Arial" panose="020B0604020202020204" pitchFamily="34" charset="0"/>
              <a:buChar char="•"/>
            </a:pPr>
            <a:r>
              <a:rPr lang="en-GB" sz="1200" b="1" dirty="0">
                <a:solidFill>
                  <a:schemeClr val="bg1"/>
                </a:solidFill>
                <a:latin typeface="Rouna"/>
              </a:rPr>
              <a:t>Ensure any safeguarding concerns are actioned in accordance with the organisations Safeguarding policy.</a:t>
            </a:r>
          </a:p>
          <a:p>
            <a:pPr marL="171450" indent="-171450" algn="l">
              <a:buFont typeface="Arial" panose="020B0604020202020204" pitchFamily="34" charset="0"/>
              <a:buChar char="•"/>
            </a:pPr>
            <a:endParaRPr lang="en-GB" sz="1200" b="1">
              <a:solidFill>
                <a:schemeClr val="bg1"/>
              </a:solidFill>
              <a:latin typeface="Rouna" pitchFamily="50" charset="0"/>
            </a:endParaRPr>
          </a:p>
          <a:p>
            <a:pPr marL="171450" lvl="0" indent="-171450" algn="l">
              <a:buFont typeface="Arial" panose="020B0604020202020204" pitchFamily="34" charset="0"/>
              <a:buChar char="•"/>
            </a:pPr>
            <a:r>
              <a:rPr lang="en-GB" sz="1200" b="1" dirty="0">
                <a:solidFill>
                  <a:schemeClr val="bg1"/>
                </a:solidFill>
                <a:latin typeface="Rouna"/>
              </a:rPr>
              <a:t>Send materials to bereaved contacts, including bereavement packs and follow up e-cards. </a:t>
            </a:r>
          </a:p>
          <a:p>
            <a:pPr lvl="0"/>
            <a:endParaRPr lang="en-GB" sz="1100" b="1">
              <a:solidFill>
                <a:schemeClr val="bg1"/>
              </a:solidFill>
            </a:endParaRPr>
          </a:p>
          <a:p>
            <a:pPr lvl="0"/>
            <a:endParaRPr lang="en-GB" sz="1100">
              <a:solidFill>
                <a:schemeClr val="bg1"/>
              </a:solidFill>
            </a:endParaRPr>
          </a:p>
          <a:p>
            <a:pPr lvl="0"/>
            <a:endParaRPr lang="en-GB" sz="1100">
              <a:solidFill>
                <a:schemeClr val="bg1"/>
              </a:solidFill>
            </a:endParaRPr>
          </a:p>
          <a:p>
            <a:pPr lvl="0"/>
            <a:endParaRPr lang="en-GB" sz="1100">
              <a:solidFill>
                <a:schemeClr val="bg1"/>
              </a:solidFill>
            </a:endParaRPr>
          </a:p>
          <a:p>
            <a:pPr lvl="0"/>
            <a:endParaRPr lang="en-GB" sz="1100">
              <a:solidFill>
                <a:schemeClr val="bg1"/>
              </a:solidFill>
            </a:endParaRPr>
          </a:p>
          <a:p>
            <a:pPr lvl="0"/>
            <a:endParaRPr lang="en-GB" sz="1100">
              <a:solidFill>
                <a:schemeClr val="bg1"/>
              </a:solidFill>
            </a:endParaRPr>
          </a:p>
          <a:p>
            <a:pPr lvl="0"/>
            <a:endParaRPr lang="en-GB" sz="1100">
              <a:solidFill>
                <a:schemeClr val="bg1"/>
              </a:solidFill>
            </a:endParaRPr>
          </a:p>
        </p:txBody>
      </p:sp>
    </p:spTree>
    <p:extLst>
      <p:ext uri="{BB962C8B-B14F-4D97-AF65-F5344CB8AC3E}">
        <p14:creationId xmlns:p14="http://schemas.microsoft.com/office/powerpoint/2010/main" val="3759984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C138C"/>
        </a:solidFill>
        <a:effectLst/>
      </p:bgPr>
    </p:bg>
    <p:spTree>
      <p:nvGrpSpPr>
        <p:cNvPr id="1" name="">
          <a:extLst>
            <a:ext uri="{FF2B5EF4-FFF2-40B4-BE49-F238E27FC236}">
              <a16:creationId xmlns:a16="http://schemas.microsoft.com/office/drawing/2014/main" id="{A6AC3E5F-52E5-F919-BB87-489384B2884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F2791BA-44D5-4622-D09F-F3617F0804AC}"/>
              </a:ext>
            </a:extLst>
          </p:cNvPr>
          <p:cNvSpPr txBox="1">
            <a:spLocks noGrp="1"/>
          </p:cNvSpPr>
          <p:nvPr>
            <p:ph type="ctrTitle"/>
          </p:nvPr>
        </p:nvSpPr>
        <p:spPr>
          <a:xfrm>
            <a:off x="903291" y="301176"/>
            <a:ext cx="5937178" cy="356647"/>
          </a:xfrm>
        </p:spPr>
        <p:txBody>
          <a:bodyPr anchorCtr="0">
            <a:noAutofit/>
          </a:bodyPr>
          <a:lstStyle/>
          <a:p>
            <a:pPr lvl="0" algn="l"/>
            <a:r>
              <a:rPr lang="en-US" sz="1400" b="1" i="0" u="none" strike="noStrike">
                <a:solidFill>
                  <a:srgbClr val="FFDE01"/>
                </a:solidFill>
                <a:effectLst/>
                <a:latin typeface="Rouna" pitchFamily="2" charset="77"/>
              </a:rPr>
              <a:t>Main duties and responsibilities </a:t>
            </a:r>
            <a:r>
              <a:rPr lang="en-US" sz="1400" u="none" strike="noStrike">
                <a:solidFill>
                  <a:srgbClr val="FFDE01"/>
                </a:solidFill>
                <a:effectLst/>
                <a:latin typeface="Rouna Italic" pitchFamily="2" charset="77"/>
              </a:rPr>
              <a:t>continued</a:t>
            </a:r>
            <a:endParaRPr lang="en-US" sz="1400">
              <a:solidFill>
                <a:srgbClr val="FFDE01"/>
              </a:solidFill>
              <a:latin typeface="Rouna Italic" pitchFamily="2" charset="77"/>
            </a:endParaRPr>
          </a:p>
        </p:txBody>
      </p:sp>
      <p:pic>
        <p:nvPicPr>
          <p:cNvPr id="2" name="Picture 7" descr="A yellow circle with blue text&#10;&#10;Description automatically generated">
            <a:extLst>
              <a:ext uri="{FF2B5EF4-FFF2-40B4-BE49-F238E27FC236}">
                <a16:creationId xmlns:a16="http://schemas.microsoft.com/office/drawing/2014/main" id="{A58F9721-57CF-AA9C-2F26-ED06A61C95D9}"/>
              </a:ext>
            </a:extLst>
          </p:cNvPr>
          <p:cNvPicPr>
            <a:picLocks noMove="1" noResize="1"/>
          </p:cNvPicPr>
          <p:nvPr/>
        </p:nvPicPr>
        <p:blipFill>
          <a:blip r:embed="rId2"/>
          <a:stretch>
            <a:fillRect/>
          </a:stretch>
        </p:blipFill>
        <p:spPr>
          <a:xfrm>
            <a:off x="10570793" y="201168"/>
            <a:ext cx="1420035" cy="1420035"/>
          </a:xfrm>
          <a:prstGeom prst="rect">
            <a:avLst/>
          </a:prstGeom>
          <a:noFill/>
          <a:ln cap="flat">
            <a:noFill/>
          </a:ln>
        </p:spPr>
      </p:pic>
      <p:sp>
        <p:nvSpPr>
          <p:cNvPr id="5" name="Title 1">
            <a:extLst>
              <a:ext uri="{FF2B5EF4-FFF2-40B4-BE49-F238E27FC236}">
                <a16:creationId xmlns:a16="http://schemas.microsoft.com/office/drawing/2014/main" id="{C32D331F-1D09-0CA9-664E-EFE0A765BC74}"/>
              </a:ext>
            </a:extLst>
          </p:cNvPr>
          <p:cNvSpPr txBox="1">
            <a:spLocks/>
          </p:cNvSpPr>
          <p:nvPr/>
        </p:nvSpPr>
        <p:spPr>
          <a:xfrm>
            <a:off x="903291" y="657822"/>
            <a:ext cx="10317690" cy="5999009"/>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l">
              <a:buFont typeface="Arial" panose="020B0604020202020204" pitchFamily="34" charset="0"/>
              <a:buChar char="•"/>
            </a:pPr>
            <a:r>
              <a:rPr lang="en-GB" sz="1200" b="1">
                <a:solidFill>
                  <a:schemeClr val="bg1"/>
                </a:solidFill>
                <a:latin typeface="Rouna"/>
              </a:rPr>
              <a:t>Organise and facilitate face to face events for bereaved families including family days and memorial events to an agreed programme.</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Collaborate with the Engagement Team to develop and deliver bereavement support content for social media</a:t>
            </a:r>
            <a:r>
              <a:rPr lang="en-GB" sz="1200" b="1">
                <a:solidFill>
                  <a:schemeClr val="bg1"/>
                </a:solidFill>
                <a:latin typeface="Aptos Display"/>
              </a:rPr>
              <a:t>.</a:t>
            </a:r>
            <a:endParaRPr lang="en-US"/>
          </a:p>
          <a:p>
            <a:pPr algn="l"/>
            <a:endParaRPr lang="en-GB" sz="1200" dirty="0">
              <a:solidFill>
                <a:srgbClr val="FFDE01"/>
              </a:solidFill>
              <a:latin typeface="Rouna"/>
            </a:endParaRPr>
          </a:p>
          <a:p>
            <a:pPr algn="l"/>
            <a:r>
              <a:rPr lang="en-GB" sz="1200" b="1">
                <a:solidFill>
                  <a:srgbClr val="FFDE01"/>
                </a:solidFill>
                <a:latin typeface="Rouna"/>
              </a:rPr>
              <a:t>Ensure the bereavement support services are promoted to bereaved families and professionals working with bereaved families in Scotland</a:t>
            </a:r>
            <a:endParaRPr lang="en-US"/>
          </a:p>
          <a:p>
            <a:pPr algn="l"/>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Join and participate in stakeholder and baby loss collaboration meetings and events. </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Represent and present the Lullaby Trust’s work externally including speaking at events to raise awareness of the service and organisation. </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 Raise the profile of the service and organisation throughout Scotland, including networking face to face. </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 Keep up to date with the bereavement support world including joining National Bereavement Alliance, Child Bereavement Network and research around grief and bereavement.</a:t>
            </a:r>
            <a:endParaRPr lang="en-US"/>
          </a:p>
          <a:p>
            <a:pPr marL="171450" indent="-171450" algn="l">
              <a:buFont typeface="Arial" panose="020B0604020202020204" pitchFamily="34" charset="0"/>
              <a:buChar char="•"/>
            </a:pPr>
            <a:endParaRPr lang="en-GB" sz="1200" dirty="0">
              <a:solidFill>
                <a:schemeClr val="bg1"/>
              </a:solidFill>
              <a:latin typeface="Rouna"/>
            </a:endParaRPr>
          </a:p>
          <a:p>
            <a:pPr algn="l"/>
            <a:r>
              <a:rPr lang="en-GB" sz="1200" b="1">
                <a:solidFill>
                  <a:srgbClr val="FFDE01"/>
                </a:solidFill>
                <a:latin typeface="Rouna"/>
              </a:rPr>
              <a:t>Ensure all service records and databases are accurate, up to date, and maintained in line with organisational guidelines.</a:t>
            </a:r>
            <a:endParaRPr lang="en-US"/>
          </a:p>
          <a:p>
            <a:pPr marL="171450" indent="-171450" algn="l">
              <a:buFont typeface="Arial" panose="020B0604020202020204" pitchFamily="34" charset="0"/>
              <a:buChar char="•"/>
            </a:pPr>
            <a:r>
              <a:rPr lang="en-GB" sz="1200" b="1">
                <a:solidFill>
                  <a:schemeClr val="bg1"/>
                </a:solidFill>
                <a:latin typeface="Rouna"/>
              </a:rPr>
              <a:t>Ensure all paperwork and databases are updated with each contact in line with the department guidelines, including Raiser’s Edge, Excel databases.</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Maintain ongoing knowledge and training on the Lullaby Trust’s advice and the scientific knowledge behind this advice.</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Collate statistics, as required on areas of work within the support services team.</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Assist with the services’ evaluation and impact processes including self-evaluation feedback. </a:t>
            </a:r>
            <a:endParaRPr lang="en-US"/>
          </a:p>
          <a:p>
            <a:pPr marL="171450" indent="-171450" algn="l">
              <a:buFont typeface="Arial" panose="020B0604020202020204" pitchFamily="34" charset="0"/>
              <a:buChar char="•"/>
            </a:pPr>
            <a:endParaRPr lang="en-GB" sz="1200" b="1" dirty="0">
              <a:solidFill>
                <a:schemeClr val="bg1"/>
              </a:solidFill>
              <a:latin typeface="Rouna"/>
            </a:endParaRPr>
          </a:p>
          <a:p>
            <a:pPr marL="171450" indent="-171450" algn="l">
              <a:buFont typeface="Arial" panose="020B0604020202020204" pitchFamily="34" charset="0"/>
              <a:buChar char="•"/>
            </a:pPr>
            <a:r>
              <a:rPr lang="en-GB" sz="1200" b="1">
                <a:solidFill>
                  <a:schemeClr val="bg1"/>
                </a:solidFill>
                <a:latin typeface="Rouna"/>
              </a:rPr>
              <a:t>Provide other administrative support to the team as required.</a:t>
            </a:r>
            <a:endParaRPr lang="en-US"/>
          </a:p>
          <a:p>
            <a:pPr algn="l"/>
            <a:endParaRPr lang="en-GB" sz="1200" b="1" dirty="0">
              <a:solidFill>
                <a:schemeClr val="bg1"/>
              </a:solidFill>
              <a:latin typeface="Rouna"/>
            </a:endParaRPr>
          </a:p>
          <a:p>
            <a:pPr algn="l"/>
            <a:r>
              <a:rPr lang="en-GB" sz="1200" b="1">
                <a:solidFill>
                  <a:srgbClr val="FFDE01"/>
                </a:solidFill>
                <a:latin typeface="Rouna"/>
              </a:rPr>
              <a:t>Other: </a:t>
            </a:r>
            <a:endParaRPr lang="en-US"/>
          </a:p>
          <a:p>
            <a:pPr marL="171450" indent="-171450" algn="l">
              <a:buFont typeface="Arial" panose="020B0604020202020204" pitchFamily="34" charset="0"/>
              <a:buChar char="•"/>
            </a:pPr>
            <a:r>
              <a:rPr lang="en-GB" sz="1200" b="1">
                <a:solidFill>
                  <a:schemeClr val="bg1"/>
                </a:solidFill>
                <a:latin typeface="Rouna"/>
              </a:rPr>
              <a:t>Attend and participate with External Supervision sessions. </a:t>
            </a:r>
            <a:endParaRPr lang="en-US"/>
          </a:p>
          <a:p>
            <a:pPr algn="l" fontAlgn="base">
              <a:lnSpc>
                <a:spcPct val="100000"/>
              </a:lnSpc>
            </a:pPr>
            <a:r>
              <a:rPr lang="en-US" sz="1100" b="0" i="0" u="none" strike="noStrike">
                <a:solidFill>
                  <a:schemeClr val="bg1"/>
                </a:solidFill>
                <a:effectLst/>
                <a:latin typeface="Rouna"/>
              </a:rPr>
              <a:t>​</a:t>
            </a:r>
            <a:endParaRPr lang="en-US" sz="1100">
              <a:solidFill>
                <a:schemeClr val="bg1"/>
              </a:solidFill>
              <a:latin typeface="Rouna"/>
            </a:endParaRPr>
          </a:p>
        </p:txBody>
      </p:sp>
    </p:spTree>
    <p:extLst>
      <p:ext uri="{BB962C8B-B14F-4D97-AF65-F5344CB8AC3E}">
        <p14:creationId xmlns:p14="http://schemas.microsoft.com/office/powerpoint/2010/main" val="2475287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A8F25233-9657-4880-A7EE-818C594ECC1E}"/>
            </a:ext>
          </a:extLst>
        </p:cNvPr>
        <p:cNvGrpSpPr/>
        <p:nvPr/>
      </p:nvGrpSpPr>
      <p:grpSpPr>
        <a:xfrm>
          <a:off x="0" y="0"/>
          <a:ext cx="0" cy="0"/>
          <a:chOff x="0" y="0"/>
          <a:chExt cx="0" cy="0"/>
        </a:xfrm>
      </p:grpSpPr>
      <p:pic>
        <p:nvPicPr>
          <p:cNvPr id="7" name="Picture 9" descr="A purple circle with yellow text&#10;&#10;Description automatically generated">
            <a:extLst>
              <a:ext uri="{FF2B5EF4-FFF2-40B4-BE49-F238E27FC236}">
                <a16:creationId xmlns:a16="http://schemas.microsoft.com/office/drawing/2014/main" id="{8DDA2502-90DB-8097-80B4-043AE61AAD37}"/>
              </a:ext>
            </a:extLst>
          </p:cNvPr>
          <p:cNvPicPr>
            <a:picLocks noMove="1" noResize="1"/>
          </p:cNvPicPr>
          <p:nvPr/>
        </p:nvPicPr>
        <p:blipFill>
          <a:blip r:embed="rId2"/>
          <a:stretch>
            <a:fillRect/>
          </a:stretch>
        </p:blipFill>
        <p:spPr>
          <a:xfrm>
            <a:off x="10570793" y="201168"/>
            <a:ext cx="1420035" cy="1420035"/>
          </a:xfrm>
          <a:prstGeom prst="rect">
            <a:avLst/>
          </a:prstGeom>
        </p:spPr>
      </p:pic>
      <p:sp>
        <p:nvSpPr>
          <p:cNvPr id="6" name="Title 1">
            <a:extLst>
              <a:ext uri="{FF2B5EF4-FFF2-40B4-BE49-F238E27FC236}">
                <a16:creationId xmlns:a16="http://schemas.microsoft.com/office/drawing/2014/main" id="{D3692C70-C4D9-5C19-8DE8-756ACA53EC12}"/>
              </a:ext>
            </a:extLst>
          </p:cNvPr>
          <p:cNvSpPr txBox="1">
            <a:spLocks noGrp="1"/>
          </p:cNvSpPr>
          <p:nvPr>
            <p:ph type="ctrTitle"/>
          </p:nvPr>
        </p:nvSpPr>
        <p:spPr>
          <a:xfrm>
            <a:off x="626953" y="346941"/>
            <a:ext cx="7446530" cy="1128488"/>
          </a:xfrm>
        </p:spPr>
        <p:txBody>
          <a:bodyPr anchorCtr="0">
            <a:noAutofit/>
          </a:bodyPr>
          <a:lstStyle/>
          <a:p>
            <a:pPr lvl="0" algn="l"/>
            <a:r>
              <a:rPr lang="en-US" sz="5400" b="1" i="0" u="none" strike="noStrike">
                <a:solidFill>
                  <a:srgbClr val="3C138C"/>
                </a:solidFill>
                <a:effectLst/>
                <a:latin typeface="Rouna" pitchFamily="2" charset="77"/>
              </a:rPr>
              <a:t>Person specification</a:t>
            </a:r>
            <a:endParaRPr lang="en-US" sz="5400">
              <a:solidFill>
                <a:srgbClr val="3C138C"/>
              </a:solidFill>
              <a:latin typeface="Rouna" pitchFamily="2" charset="77"/>
            </a:endParaRPr>
          </a:p>
        </p:txBody>
      </p:sp>
      <p:sp>
        <p:nvSpPr>
          <p:cNvPr id="3" name="Title 1">
            <a:extLst>
              <a:ext uri="{FF2B5EF4-FFF2-40B4-BE49-F238E27FC236}">
                <a16:creationId xmlns:a16="http://schemas.microsoft.com/office/drawing/2014/main" id="{6CA1C21F-D139-DC0A-B4EC-F6BD9735E17B}"/>
              </a:ext>
            </a:extLst>
          </p:cNvPr>
          <p:cNvSpPr txBox="1">
            <a:spLocks/>
          </p:cNvSpPr>
          <p:nvPr/>
        </p:nvSpPr>
        <p:spPr>
          <a:xfrm>
            <a:off x="626951" y="1621202"/>
            <a:ext cx="5026717" cy="4399429"/>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200" b="1" i="0" u="none" strike="noStrike">
                <a:solidFill>
                  <a:srgbClr val="7360F8"/>
                </a:solidFill>
                <a:effectLst/>
                <a:latin typeface="Rouna" pitchFamily="2" charset="77"/>
              </a:rPr>
              <a:t>Qualifications/education required:​</a:t>
            </a:r>
          </a:p>
          <a:p>
            <a:pPr algn="l" rtl="0" fontAlgn="base">
              <a:lnSpc>
                <a:spcPct val="100000"/>
              </a:lnSpc>
            </a:pPr>
            <a:endParaRPr lang="en-US" sz="1200" b="1" i="0" u="none" strike="noStrike">
              <a:solidFill>
                <a:srgbClr val="3C138C"/>
              </a:solidFill>
              <a:effectLst/>
              <a:latin typeface="Rouna" pitchFamily="2" charset="77"/>
            </a:endParaRPr>
          </a:p>
          <a:p>
            <a:pPr algn="l" rtl="0" fontAlgn="base">
              <a:lnSpc>
                <a:spcPct val="100000"/>
              </a:lnSpc>
            </a:pPr>
            <a:r>
              <a:rPr lang="en-US" sz="1200" b="1" i="0" u="none" strike="noStrike">
                <a:solidFill>
                  <a:srgbClr val="7030A0"/>
                </a:solidFill>
                <a:effectLst/>
                <a:latin typeface="Rouna" pitchFamily="2" charset="77"/>
              </a:rPr>
              <a:t>At least 3 years experience of supporting bereaved families </a:t>
            </a:r>
            <a:r>
              <a:rPr lang="en-US" sz="1200" b="1" i="0" u="none" strike="noStrike">
                <a:solidFill>
                  <a:srgbClr val="3C138C"/>
                </a:solidFill>
                <a:effectLst/>
                <a:latin typeface="Rouna" pitchFamily="2" charset="77"/>
              </a:rPr>
              <a:t>​</a:t>
            </a:r>
          </a:p>
          <a:p>
            <a:pPr algn="l" rtl="0" fontAlgn="base">
              <a:lnSpc>
                <a:spcPct val="100000"/>
              </a:lnSpc>
            </a:pPr>
            <a:endParaRPr lang="en-US" sz="1200" b="1" i="0" u="none" strike="noStrike">
              <a:solidFill>
                <a:srgbClr val="3C138C"/>
              </a:solidFill>
              <a:effectLst/>
              <a:latin typeface="Rouna" pitchFamily="2" charset="77"/>
            </a:endParaRPr>
          </a:p>
          <a:p>
            <a:pPr algn="l" rtl="0" fontAlgn="base">
              <a:lnSpc>
                <a:spcPct val="100000"/>
              </a:lnSpc>
            </a:pPr>
            <a:r>
              <a:rPr lang="en-US" sz="1200" b="1" i="0" u="none" strike="noStrike">
                <a:solidFill>
                  <a:srgbClr val="7360F8"/>
                </a:solidFill>
                <a:effectLst/>
                <a:latin typeface="Rouna" pitchFamily="2" charset="77"/>
              </a:rPr>
              <a:t>Competencies required:​</a:t>
            </a:r>
          </a:p>
          <a:p>
            <a:pPr algn="l" rtl="0" fontAlgn="base">
              <a:lnSpc>
                <a:spcPct val="100000"/>
              </a:lnSpc>
            </a:pPr>
            <a:r>
              <a:rPr lang="en-US" sz="1200" b="1" i="0" u="none" strike="noStrike">
                <a:effectLst/>
                <a:highlight>
                  <a:srgbClr val="FEF3E2"/>
                </a:highlight>
                <a:latin typeface="Rouna" pitchFamily="2" charset="77"/>
              </a:rPr>
              <a:t>Essential</a:t>
            </a:r>
          </a:p>
          <a:p>
            <a:pPr marL="171450" lvl="0" indent="-171450" algn="l">
              <a:buFont typeface="Arial" panose="020B0604020202020204" pitchFamily="34" charset="0"/>
              <a:buChar char="•"/>
            </a:pPr>
            <a:r>
              <a:rPr lang="en-US" sz="1100" b="1">
                <a:solidFill>
                  <a:srgbClr val="7030A0"/>
                </a:solidFill>
                <a:latin typeface="Rouna" pitchFamily="50" charset="0"/>
              </a:rPr>
              <a:t>Direct experience of supporting bereaved families</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GB" sz="1100" b="1">
                <a:solidFill>
                  <a:srgbClr val="7030A0"/>
                </a:solidFill>
                <a:latin typeface="Rouna" pitchFamily="50" charset="0"/>
              </a:rPr>
              <a:t>Direct experience managing support service ideally bereavement support</a:t>
            </a:r>
          </a:p>
          <a:p>
            <a:pPr marL="171450" lvl="0" indent="-171450" algn="l">
              <a:buFont typeface="Arial" panose="020B0604020202020204" pitchFamily="34" charset="0"/>
              <a:buChar char="•"/>
            </a:pPr>
            <a:r>
              <a:rPr lang="en-US" sz="1100" b="1">
                <a:solidFill>
                  <a:srgbClr val="7030A0"/>
                </a:solidFill>
                <a:latin typeface="Rouna" pitchFamily="50" charset="0"/>
              </a:rPr>
              <a:t>Demonstrate an understanding of, and empathy with the issues surrounding the death of a baby. ​</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Experience of working on a helpline ​</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Experience of supervising and supporting volunteers</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GB" sz="1100" b="1">
                <a:solidFill>
                  <a:srgbClr val="7030A0"/>
                </a:solidFill>
                <a:latin typeface="Rouna" pitchFamily="50" charset="0"/>
              </a:rPr>
              <a:t>Understanding of Child Death Review &amp; connections in this field </a:t>
            </a:r>
          </a:p>
          <a:p>
            <a:pPr marL="171450" lvl="0" indent="-171450" algn="l">
              <a:buFont typeface="Arial" panose="020B0604020202020204" pitchFamily="34" charset="0"/>
              <a:buChar char="•"/>
            </a:pPr>
            <a:r>
              <a:rPr lang="en-US" sz="1100" b="1">
                <a:solidFill>
                  <a:srgbClr val="7030A0"/>
                </a:solidFill>
                <a:latin typeface="Rouna" pitchFamily="50" charset="0"/>
              </a:rPr>
              <a:t>Demonstrate a warm, clear, and considered telephone manner ​</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Excellent active listening skills ​</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Evidence of professionalism and boundaries ​</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GB" sz="1100" b="1">
                <a:solidFill>
                  <a:srgbClr val="7030A0"/>
                </a:solidFill>
                <a:latin typeface="Rouna" pitchFamily="50" charset="0"/>
              </a:rPr>
              <a:t>Confident presentation, facilitation and influencing skills. </a:t>
            </a:r>
          </a:p>
          <a:p>
            <a:pPr marL="171450" lvl="0" indent="-171450" algn="l">
              <a:buFont typeface="Arial" panose="020B0604020202020204" pitchFamily="34" charset="0"/>
              <a:buChar char="•"/>
            </a:pPr>
            <a:r>
              <a:rPr lang="en-US" sz="1100" b="1">
                <a:solidFill>
                  <a:srgbClr val="7030A0"/>
                </a:solidFill>
                <a:latin typeface="Rouna" pitchFamily="50" charset="0"/>
              </a:rPr>
              <a:t>Excellent verbal and written communication skills and ability to use these appropriately to offer telephone and online/ email support to bereaved individuals and others contacting the service</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A thorough understanding of confidentiality and safeguarding.​</a:t>
            </a:r>
            <a:endParaRPr lang="en-GB" sz="1100" b="1">
              <a:solidFill>
                <a:srgbClr val="7030A0"/>
              </a:solidFill>
              <a:latin typeface="Rouna" pitchFamily="50" charset="0"/>
            </a:endParaRPr>
          </a:p>
          <a:p>
            <a:pPr algn="l"/>
            <a:r>
              <a:rPr lang="en-GB" sz="1100" b="1">
                <a:highlight>
                  <a:srgbClr val="FEF3E2"/>
                </a:highlight>
                <a:latin typeface="Rouna" pitchFamily="50" charset="0"/>
              </a:rPr>
              <a:t>Desirable</a:t>
            </a:r>
          </a:p>
          <a:p>
            <a:pPr marL="171450" lvl="0" indent="-171450" algn="l">
              <a:buFont typeface="Arial" panose="020B0604020202020204" pitchFamily="34" charset="0"/>
              <a:buChar char="•"/>
            </a:pPr>
            <a:r>
              <a:rPr lang="en-US" sz="1100" b="1">
                <a:solidFill>
                  <a:srgbClr val="7030A0"/>
                </a:solidFill>
                <a:latin typeface="Rouna" pitchFamily="50" charset="0"/>
              </a:rPr>
              <a:t>Experience of working on digital support e.g. WhatsApp and webchat</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GB" sz="1100" b="1">
                <a:solidFill>
                  <a:srgbClr val="7030A0"/>
                </a:solidFill>
                <a:latin typeface="Rouna" pitchFamily="50" charset="0"/>
              </a:rPr>
              <a:t>Experience / understanding of trauma-informed practice</a:t>
            </a:r>
          </a:p>
          <a:p>
            <a:pPr marL="171450" lvl="0" indent="-171450" algn="l">
              <a:buFont typeface="Arial" panose="020B0604020202020204" pitchFamily="34" charset="0"/>
              <a:buChar char="•"/>
            </a:pPr>
            <a:r>
              <a:rPr lang="en-GB" sz="1100" b="1">
                <a:solidFill>
                  <a:srgbClr val="7030A0"/>
                </a:solidFill>
                <a:latin typeface="Rouna" pitchFamily="50" charset="0"/>
              </a:rPr>
              <a:t>Experience of using a CRM system, particularly Raisers Edge</a:t>
            </a:r>
          </a:p>
        </p:txBody>
      </p:sp>
      <p:sp>
        <p:nvSpPr>
          <p:cNvPr id="8" name="Title 1">
            <a:extLst>
              <a:ext uri="{FF2B5EF4-FFF2-40B4-BE49-F238E27FC236}">
                <a16:creationId xmlns:a16="http://schemas.microsoft.com/office/drawing/2014/main" id="{A7F4598B-456B-14B3-BA73-BD50012C9CDD}"/>
              </a:ext>
            </a:extLst>
          </p:cNvPr>
          <p:cNvSpPr txBox="1">
            <a:spLocks/>
          </p:cNvSpPr>
          <p:nvPr/>
        </p:nvSpPr>
        <p:spPr>
          <a:xfrm>
            <a:off x="5845722" y="1621203"/>
            <a:ext cx="5026717" cy="3523786"/>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200" b="1" i="0" u="none" strike="noStrike">
                <a:solidFill>
                  <a:srgbClr val="7360F8"/>
                </a:solidFill>
                <a:effectLst/>
                <a:latin typeface="Rouna" pitchFamily="2" charset="77"/>
              </a:rPr>
              <a:t>Personal characteristics required:​</a:t>
            </a:r>
          </a:p>
          <a:p>
            <a:pPr algn="l" rtl="0" fontAlgn="base">
              <a:lnSpc>
                <a:spcPct val="100000"/>
              </a:lnSpc>
            </a:pPr>
            <a:endParaRPr lang="en-US" sz="1200" b="1" i="0" u="none" strike="noStrike">
              <a:solidFill>
                <a:srgbClr val="7030A0"/>
              </a:solidFill>
              <a:effectLst/>
              <a:latin typeface="Rouna" pitchFamily="2" charset="77"/>
            </a:endParaRPr>
          </a:p>
          <a:p>
            <a:pPr marL="171450" lvl="0" indent="-171450" algn="l">
              <a:buFont typeface="Arial" panose="020B0604020202020204" pitchFamily="34" charset="0"/>
              <a:buChar char="•"/>
            </a:pPr>
            <a:r>
              <a:rPr lang="en-US" sz="1100" b="1">
                <a:solidFill>
                  <a:srgbClr val="7030A0"/>
                </a:solidFill>
                <a:latin typeface="Rouna" pitchFamily="50" charset="0"/>
              </a:rPr>
              <a:t>Ability to maintain confidentiality.​</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GB" sz="1100" b="1">
                <a:solidFill>
                  <a:srgbClr val="7030A0"/>
                </a:solidFill>
                <a:latin typeface="Rouna" pitchFamily="50" charset="0"/>
              </a:rPr>
              <a:t>Ability to work autonomously and make decisions</a:t>
            </a:r>
          </a:p>
          <a:p>
            <a:pPr marL="171450" lvl="0" indent="-171450" algn="l">
              <a:buFont typeface="Arial" panose="020B0604020202020204" pitchFamily="34" charset="0"/>
              <a:buChar char="•"/>
            </a:pPr>
            <a:r>
              <a:rPr lang="en-US" sz="1100" b="1">
                <a:solidFill>
                  <a:srgbClr val="7030A0"/>
                </a:solidFill>
                <a:latin typeface="Rouna" pitchFamily="50" charset="0"/>
              </a:rPr>
              <a:t>Able to work collaboratively as member of a team​</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Able to manage and communicate status of workload</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Demonstrate empathy and compassion for others and hold a non-judgmental attitude</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Willingness to adapt to changing priorities​</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Self-disciplined to work remotely at home​</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Commitment to the </a:t>
            </a:r>
            <a:r>
              <a:rPr lang="en-US" sz="1100" b="1" err="1">
                <a:solidFill>
                  <a:srgbClr val="7030A0"/>
                </a:solidFill>
                <a:latin typeface="Rouna" pitchFamily="50" charset="0"/>
              </a:rPr>
              <a:t>organisation’s</a:t>
            </a:r>
            <a:r>
              <a:rPr lang="en-US" sz="1100" b="1">
                <a:solidFill>
                  <a:srgbClr val="7030A0"/>
                </a:solidFill>
                <a:latin typeface="Rouna" pitchFamily="50" charset="0"/>
              </a:rPr>
              <a:t> strategic goals</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US" sz="1100" b="1">
                <a:solidFill>
                  <a:srgbClr val="7030A0"/>
                </a:solidFill>
                <a:latin typeface="Rouna" pitchFamily="50" charset="0"/>
              </a:rPr>
              <a:t>Willing to keep skills up to date and attend training as necessary. ​</a:t>
            </a:r>
            <a:endParaRPr lang="en-GB" sz="1100" b="1">
              <a:solidFill>
                <a:srgbClr val="7030A0"/>
              </a:solidFill>
              <a:latin typeface="Rouna" pitchFamily="50" charset="0"/>
            </a:endParaRPr>
          </a:p>
          <a:p>
            <a:pPr marL="171450" lvl="0" indent="-171450" algn="l">
              <a:buFont typeface="Arial" panose="020B0604020202020204" pitchFamily="34" charset="0"/>
              <a:buChar char="•"/>
            </a:pPr>
            <a:r>
              <a:rPr lang="en-GB" sz="1100" b="1">
                <a:solidFill>
                  <a:srgbClr val="7030A0"/>
                </a:solidFill>
                <a:latin typeface="Rouna" pitchFamily="50" charset="0"/>
              </a:rPr>
              <a:t>Willingness to work flexibly with very occasional evening and weekend work supporting charity events and conferences</a:t>
            </a:r>
            <a:r>
              <a:rPr lang="en-GB" sz="1100" b="1">
                <a:latin typeface="Rouna" pitchFamily="50" charset="0"/>
              </a:rPr>
              <a:t>. </a:t>
            </a:r>
          </a:p>
          <a:p>
            <a:pPr algn="l" rtl="0" fontAlgn="base">
              <a:lnSpc>
                <a:spcPct val="100000"/>
              </a:lnSpc>
            </a:pPr>
            <a:endParaRPr lang="en-US" sz="1200" b="1" i="0" u="none" strike="noStrike">
              <a:solidFill>
                <a:srgbClr val="3C138C"/>
              </a:solidFill>
              <a:effectLst/>
              <a:latin typeface="Rouna" pitchFamily="2" charset="77"/>
            </a:endParaRPr>
          </a:p>
          <a:p>
            <a:pPr algn="l" rtl="0" fontAlgn="base">
              <a:lnSpc>
                <a:spcPct val="100000"/>
              </a:lnSpc>
            </a:pPr>
            <a:r>
              <a:rPr lang="en-US" sz="1200" b="1" i="0" u="none" strike="noStrike">
                <a:solidFill>
                  <a:srgbClr val="7360F8"/>
                </a:solidFill>
                <a:effectLst/>
                <a:latin typeface="Rouna" pitchFamily="2" charset="77"/>
              </a:rPr>
              <a:t>Specialist training required:​</a:t>
            </a:r>
          </a:p>
          <a:p>
            <a:pPr algn="l" rtl="0" fontAlgn="base">
              <a:lnSpc>
                <a:spcPct val="100000"/>
              </a:lnSpc>
            </a:pPr>
            <a:endParaRPr lang="en-US" sz="1200" b="1" i="0" u="none" strike="noStrike">
              <a:solidFill>
                <a:srgbClr val="3C138C"/>
              </a:solidFill>
              <a:effectLst/>
              <a:latin typeface="Rouna" pitchFamily="2" charset="77"/>
            </a:endParaRPr>
          </a:p>
          <a:p>
            <a:pPr algn="l" rtl="0" fontAlgn="base">
              <a:lnSpc>
                <a:spcPct val="100000"/>
              </a:lnSpc>
              <a:buFont typeface="Arial" panose="020B0604020202020204" pitchFamily="34" charset="0"/>
              <a:buChar char="•"/>
            </a:pPr>
            <a:r>
              <a:rPr lang="en-US" sz="1200" b="1" i="0" u="none" strike="noStrike">
                <a:solidFill>
                  <a:srgbClr val="3C138C"/>
                </a:solidFill>
                <a:effectLst/>
                <a:latin typeface="Rouna" pitchFamily="2" charset="77"/>
              </a:rPr>
              <a:t> Training will be provided on safer sleep advice.​</a:t>
            </a:r>
          </a:p>
        </p:txBody>
      </p:sp>
    </p:spTree>
    <p:extLst>
      <p:ext uri="{BB962C8B-B14F-4D97-AF65-F5344CB8AC3E}">
        <p14:creationId xmlns:p14="http://schemas.microsoft.com/office/powerpoint/2010/main" val="1988933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03E87F65-10F6-B700-B654-FA1E869B7533}"/>
            </a:ext>
          </a:extLst>
        </p:cNvPr>
        <p:cNvGrpSpPr/>
        <p:nvPr/>
      </p:nvGrpSpPr>
      <p:grpSpPr>
        <a:xfrm>
          <a:off x="0" y="0"/>
          <a:ext cx="0" cy="0"/>
          <a:chOff x="0" y="0"/>
          <a:chExt cx="0" cy="0"/>
        </a:xfrm>
      </p:grpSpPr>
      <p:pic>
        <p:nvPicPr>
          <p:cNvPr id="7" name="Picture 9" descr="A purple circle with yellow text&#10;&#10;Description automatically generated">
            <a:extLst>
              <a:ext uri="{FF2B5EF4-FFF2-40B4-BE49-F238E27FC236}">
                <a16:creationId xmlns:a16="http://schemas.microsoft.com/office/drawing/2014/main" id="{C28FE085-6BF2-44F0-E59E-6522D5F3DD61}"/>
              </a:ext>
            </a:extLst>
          </p:cNvPr>
          <p:cNvPicPr>
            <a:picLocks noMove="1" noResize="1"/>
          </p:cNvPicPr>
          <p:nvPr/>
        </p:nvPicPr>
        <p:blipFill>
          <a:blip r:embed="rId3"/>
          <a:stretch>
            <a:fillRect/>
          </a:stretch>
        </p:blipFill>
        <p:spPr>
          <a:xfrm>
            <a:off x="10570793" y="201168"/>
            <a:ext cx="1420035" cy="1420035"/>
          </a:xfrm>
          <a:prstGeom prst="rect">
            <a:avLst/>
          </a:prstGeom>
        </p:spPr>
      </p:pic>
      <p:sp>
        <p:nvSpPr>
          <p:cNvPr id="6" name="Title 1">
            <a:extLst>
              <a:ext uri="{FF2B5EF4-FFF2-40B4-BE49-F238E27FC236}">
                <a16:creationId xmlns:a16="http://schemas.microsoft.com/office/drawing/2014/main" id="{4F3F17F8-18B3-6AD8-689D-47DDCC1C0FD9}"/>
              </a:ext>
            </a:extLst>
          </p:cNvPr>
          <p:cNvSpPr txBox="1">
            <a:spLocks noGrp="1"/>
          </p:cNvSpPr>
          <p:nvPr>
            <p:ph type="ctrTitle"/>
          </p:nvPr>
        </p:nvSpPr>
        <p:spPr>
          <a:xfrm>
            <a:off x="626953" y="346941"/>
            <a:ext cx="9056874" cy="1128488"/>
          </a:xfrm>
        </p:spPr>
        <p:txBody>
          <a:bodyPr anchorCtr="0">
            <a:noAutofit/>
          </a:bodyPr>
          <a:lstStyle/>
          <a:p>
            <a:pPr lvl="0" algn="l"/>
            <a:r>
              <a:rPr lang="en-US" sz="5400" b="1" i="0" u="none" strike="noStrike" err="1">
                <a:solidFill>
                  <a:srgbClr val="3C138C"/>
                </a:solidFill>
                <a:effectLst/>
                <a:latin typeface="Rouna" pitchFamily="2" charset="77"/>
              </a:rPr>
              <a:t>Organisational</a:t>
            </a:r>
            <a:r>
              <a:rPr lang="en-US" sz="5400" b="1" i="0" u="none" strike="noStrike">
                <a:solidFill>
                  <a:srgbClr val="3C138C"/>
                </a:solidFill>
                <a:effectLst/>
                <a:latin typeface="Rouna" pitchFamily="2" charset="77"/>
              </a:rPr>
              <a:t> structure</a:t>
            </a:r>
            <a:endParaRPr lang="en-US" sz="5400">
              <a:solidFill>
                <a:srgbClr val="3C138C"/>
              </a:solidFill>
              <a:latin typeface="Rouna" pitchFamily="2" charset="77"/>
            </a:endParaRPr>
          </a:p>
        </p:txBody>
      </p:sp>
      <p:graphicFrame>
        <p:nvGraphicFramePr>
          <p:cNvPr id="3" name="Diagram 2">
            <a:extLst>
              <a:ext uri="{FF2B5EF4-FFF2-40B4-BE49-F238E27FC236}">
                <a16:creationId xmlns:a16="http://schemas.microsoft.com/office/drawing/2014/main" id="{68DD98ED-AE4E-DC36-662E-124396D12C42}"/>
              </a:ext>
            </a:extLst>
          </p:cNvPr>
          <p:cNvGraphicFramePr/>
          <p:nvPr/>
        </p:nvGraphicFramePr>
        <p:xfrm>
          <a:off x="314960" y="1391920"/>
          <a:ext cx="11673840" cy="546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70796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A8BE9340-A3A3-C37F-C5FB-37196054EEF2}"/>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9A5D2736-86CB-7B8E-040C-144341267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892" y="-2332822"/>
            <a:ext cx="7917455" cy="105566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A purple circle with yellow text&#10;&#10;Description automatically generated">
            <a:extLst>
              <a:ext uri="{FF2B5EF4-FFF2-40B4-BE49-F238E27FC236}">
                <a16:creationId xmlns:a16="http://schemas.microsoft.com/office/drawing/2014/main" id="{0C45F997-0A88-51B2-8146-98434560ECF7}"/>
              </a:ext>
            </a:extLst>
          </p:cNvPr>
          <p:cNvPicPr>
            <a:picLocks noMove="1" noResize="1"/>
          </p:cNvPicPr>
          <p:nvPr/>
        </p:nvPicPr>
        <p:blipFill>
          <a:blip r:embed="rId3"/>
          <a:stretch>
            <a:fillRect/>
          </a:stretch>
        </p:blipFill>
        <p:spPr>
          <a:xfrm>
            <a:off x="10570793" y="201168"/>
            <a:ext cx="1420035" cy="1420035"/>
          </a:xfrm>
          <a:prstGeom prst="rect">
            <a:avLst/>
          </a:prstGeom>
        </p:spPr>
      </p:pic>
      <p:sp>
        <p:nvSpPr>
          <p:cNvPr id="4" name="Oval 3">
            <a:extLst>
              <a:ext uri="{FF2B5EF4-FFF2-40B4-BE49-F238E27FC236}">
                <a16:creationId xmlns:a16="http://schemas.microsoft.com/office/drawing/2014/main" id="{AEEB7B2A-CC2E-2155-85B2-3A770B3AC146}"/>
              </a:ext>
            </a:extLst>
          </p:cNvPr>
          <p:cNvSpPr/>
          <p:nvPr/>
        </p:nvSpPr>
        <p:spPr>
          <a:xfrm>
            <a:off x="-2905540" y="-1866180"/>
            <a:ext cx="11657212" cy="11657212"/>
          </a:xfrm>
          <a:prstGeom prst="ellipse">
            <a:avLst/>
          </a:prstGeom>
          <a:solidFill>
            <a:srgbClr val="3C13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3C138C"/>
              </a:solidFill>
              <a:highlight>
                <a:srgbClr val="3C138C"/>
              </a:highlight>
            </a:endParaRPr>
          </a:p>
        </p:txBody>
      </p:sp>
      <p:sp>
        <p:nvSpPr>
          <p:cNvPr id="5" name="Title 1">
            <a:extLst>
              <a:ext uri="{FF2B5EF4-FFF2-40B4-BE49-F238E27FC236}">
                <a16:creationId xmlns:a16="http://schemas.microsoft.com/office/drawing/2014/main" id="{F2B9945D-62C6-1D8C-FEB6-C65F08A28A0C}"/>
              </a:ext>
            </a:extLst>
          </p:cNvPr>
          <p:cNvSpPr txBox="1">
            <a:spLocks noGrp="1"/>
          </p:cNvSpPr>
          <p:nvPr>
            <p:ph type="ctrTitle"/>
          </p:nvPr>
        </p:nvSpPr>
        <p:spPr>
          <a:xfrm>
            <a:off x="971023" y="533204"/>
            <a:ext cx="5937178" cy="1128488"/>
          </a:xfrm>
        </p:spPr>
        <p:txBody>
          <a:bodyPr anchorCtr="0">
            <a:noAutofit/>
          </a:bodyPr>
          <a:lstStyle/>
          <a:p>
            <a:pPr lvl="0" algn="l"/>
            <a:r>
              <a:rPr lang="en-US" sz="5400" b="1" i="0" u="none" strike="noStrike">
                <a:solidFill>
                  <a:srgbClr val="FFDE01"/>
                </a:solidFill>
                <a:effectLst/>
                <a:latin typeface="Rouna" pitchFamily="2" charset="77"/>
              </a:rPr>
              <a:t>Key benefits</a:t>
            </a:r>
            <a:endParaRPr lang="en-US" sz="5400">
              <a:solidFill>
                <a:srgbClr val="FFDE01"/>
              </a:solidFill>
              <a:latin typeface="Rouna" pitchFamily="2" charset="77"/>
            </a:endParaRPr>
          </a:p>
        </p:txBody>
      </p:sp>
      <p:sp>
        <p:nvSpPr>
          <p:cNvPr id="8" name="Title 1">
            <a:extLst>
              <a:ext uri="{FF2B5EF4-FFF2-40B4-BE49-F238E27FC236}">
                <a16:creationId xmlns:a16="http://schemas.microsoft.com/office/drawing/2014/main" id="{F8B9F45A-F9EE-E9AA-F720-C23F32685072}"/>
              </a:ext>
            </a:extLst>
          </p:cNvPr>
          <p:cNvSpPr txBox="1">
            <a:spLocks/>
          </p:cNvSpPr>
          <p:nvPr/>
        </p:nvSpPr>
        <p:spPr>
          <a:xfrm>
            <a:off x="971023" y="2009890"/>
            <a:ext cx="6068756" cy="3838969"/>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25 days annual leave plus 8 days paid public holidays every year (pro rata for part time staff)​</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Additional leave between Christmas and New Year when the office closes​</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Flexible and remote working is available to all staff​</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Enhanced company Maternity and Parental Leave​</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Any member of Staff affected by loss of a close family member will be granted compassionate leave paid at their normal salary​</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Ability to buy up to 5 extra days of holiday​</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A company pension scheme with matched contributions of up to 5% after 3 months​</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A healthcare cash plan free of charge to all staff, enabling staff to claim 100% of the costs of everyday healthcare up to annual limits​</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24/7 Employee Assistance </a:t>
            </a:r>
            <a:r>
              <a:rPr lang="en-US" sz="1200" b="0" i="0" u="none" strike="noStrike" err="1">
                <a:solidFill>
                  <a:schemeClr val="bg1"/>
                </a:solidFill>
                <a:effectLst/>
                <a:latin typeface="Rouna" pitchFamily="2" charset="77"/>
              </a:rPr>
              <a:t>Programme</a:t>
            </a:r>
            <a:r>
              <a:rPr lang="en-US" sz="1200" b="0" i="0" u="none" strike="noStrike">
                <a:solidFill>
                  <a:schemeClr val="bg1"/>
                </a:solidFill>
                <a:effectLst/>
                <a:latin typeface="Rouna" pitchFamily="2" charset="77"/>
              </a:rPr>
              <a:t> offers free, confidential and impartial support, information, and counselling service to staff on legal, financial, debt management and emotional issues​</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Long service leave entitlement after 3 years of service​</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Up to 1-year unpaid sabbatical leave after 5 years of service​</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Free travel loan to work after successful probation​</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Free eye-care vouchers after successful probation​</a:t>
            </a:r>
          </a:p>
          <a:p>
            <a:pPr algn="l" rtl="0" fontAlgn="base">
              <a:lnSpc>
                <a:spcPct val="100000"/>
              </a:lnSpc>
              <a:buFont typeface="Arial" panose="020B0604020202020204" pitchFamily="34" charset="0"/>
              <a:buChar char="•"/>
            </a:pPr>
            <a:r>
              <a:rPr lang="en-US" sz="1200" b="0" i="0" u="none" strike="noStrike">
                <a:solidFill>
                  <a:schemeClr val="bg1"/>
                </a:solidFill>
                <a:effectLst/>
                <a:latin typeface="Rouna" pitchFamily="2" charset="77"/>
              </a:rPr>
              <a:t> Free will writing service​</a:t>
            </a:r>
          </a:p>
        </p:txBody>
      </p:sp>
    </p:spTree>
    <p:extLst>
      <p:ext uri="{BB962C8B-B14F-4D97-AF65-F5344CB8AC3E}">
        <p14:creationId xmlns:p14="http://schemas.microsoft.com/office/powerpoint/2010/main" val="56920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3E2"/>
        </a:solidFill>
        <a:effectLst/>
      </p:bgPr>
    </p:bg>
    <p:spTree>
      <p:nvGrpSpPr>
        <p:cNvPr id="1" name="">
          <a:extLst>
            <a:ext uri="{FF2B5EF4-FFF2-40B4-BE49-F238E27FC236}">
              <a16:creationId xmlns:a16="http://schemas.microsoft.com/office/drawing/2014/main" id="{BA7E0D06-9100-CE50-56BE-6E5ED1AEFDB4}"/>
            </a:ext>
          </a:extLst>
        </p:cNvPr>
        <p:cNvGrpSpPr/>
        <p:nvPr/>
      </p:nvGrpSpPr>
      <p:grpSpPr>
        <a:xfrm>
          <a:off x="0" y="0"/>
          <a:ext cx="0" cy="0"/>
          <a:chOff x="0" y="0"/>
          <a:chExt cx="0" cy="0"/>
        </a:xfrm>
      </p:grpSpPr>
      <p:pic>
        <p:nvPicPr>
          <p:cNvPr id="7" name="Picture 9" descr="A purple circle with yellow text&#10;&#10;Description automatically generated">
            <a:extLst>
              <a:ext uri="{FF2B5EF4-FFF2-40B4-BE49-F238E27FC236}">
                <a16:creationId xmlns:a16="http://schemas.microsoft.com/office/drawing/2014/main" id="{3123D140-41A6-D42D-ABF7-82E3F22C3575}"/>
              </a:ext>
            </a:extLst>
          </p:cNvPr>
          <p:cNvPicPr>
            <a:picLocks noMove="1" noResize="1"/>
          </p:cNvPicPr>
          <p:nvPr/>
        </p:nvPicPr>
        <p:blipFill>
          <a:blip r:embed="rId2"/>
          <a:stretch>
            <a:fillRect/>
          </a:stretch>
        </p:blipFill>
        <p:spPr>
          <a:xfrm>
            <a:off x="10570793" y="201168"/>
            <a:ext cx="1420035" cy="1420035"/>
          </a:xfrm>
          <a:prstGeom prst="rect">
            <a:avLst/>
          </a:prstGeom>
        </p:spPr>
      </p:pic>
      <p:sp>
        <p:nvSpPr>
          <p:cNvPr id="6" name="Title 1">
            <a:extLst>
              <a:ext uri="{FF2B5EF4-FFF2-40B4-BE49-F238E27FC236}">
                <a16:creationId xmlns:a16="http://schemas.microsoft.com/office/drawing/2014/main" id="{808867C0-48BD-6696-C5DA-C2C8E74E6006}"/>
              </a:ext>
            </a:extLst>
          </p:cNvPr>
          <p:cNvSpPr txBox="1">
            <a:spLocks noGrp="1"/>
          </p:cNvSpPr>
          <p:nvPr>
            <p:ph type="ctrTitle"/>
          </p:nvPr>
        </p:nvSpPr>
        <p:spPr>
          <a:xfrm>
            <a:off x="626952" y="1087457"/>
            <a:ext cx="8572131" cy="1128488"/>
          </a:xfrm>
        </p:spPr>
        <p:txBody>
          <a:bodyPr anchorCtr="0">
            <a:noAutofit/>
          </a:bodyPr>
          <a:lstStyle/>
          <a:p>
            <a:pPr lvl="0" algn="l">
              <a:lnSpc>
                <a:spcPct val="100000"/>
              </a:lnSpc>
            </a:pPr>
            <a:r>
              <a:rPr lang="en-US" sz="5400" b="1" i="0" u="none" strike="noStrike">
                <a:solidFill>
                  <a:srgbClr val="3C138C"/>
                </a:solidFill>
                <a:effectLst/>
                <a:latin typeface="Rouna" pitchFamily="2" charset="77"/>
              </a:rPr>
              <a:t>Removing bias during the recruitment process</a:t>
            </a:r>
            <a:r>
              <a:rPr lang="en-US" sz="5400" b="0" i="0" u="none" strike="noStrike">
                <a:solidFill>
                  <a:srgbClr val="3C138C"/>
                </a:solidFill>
                <a:effectLst/>
                <a:latin typeface="Rouna" pitchFamily="2" charset="77"/>
              </a:rPr>
              <a:t>​</a:t>
            </a:r>
            <a:endParaRPr lang="en-US" sz="5400">
              <a:solidFill>
                <a:srgbClr val="3C138C"/>
              </a:solidFill>
              <a:latin typeface="Rouna" pitchFamily="2" charset="77"/>
            </a:endParaRPr>
          </a:p>
        </p:txBody>
      </p:sp>
      <p:sp>
        <p:nvSpPr>
          <p:cNvPr id="3" name="Title 1">
            <a:extLst>
              <a:ext uri="{FF2B5EF4-FFF2-40B4-BE49-F238E27FC236}">
                <a16:creationId xmlns:a16="http://schemas.microsoft.com/office/drawing/2014/main" id="{D3C70B22-EBC2-35BD-5E02-E3FD536BCC6C}"/>
              </a:ext>
            </a:extLst>
          </p:cNvPr>
          <p:cNvSpPr txBox="1">
            <a:spLocks/>
          </p:cNvSpPr>
          <p:nvPr/>
        </p:nvSpPr>
        <p:spPr>
          <a:xfrm>
            <a:off x="626951" y="2368626"/>
            <a:ext cx="10389916" cy="4010140"/>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200" b="1" i="0" u="none" strike="noStrike">
                <a:solidFill>
                  <a:srgbClr val="3C138C"/>
                </a:solidFill>
                <a:effectLst/>
                <a:latin typeface="Rouna" pitchFamily="2" charset="77"/>
              </a:rPr>
              <a:t>In line with our commitment and desire to build a diverse workplace we have put some processes in place to ensure a fair recruitment process.​</a:t>
            </a:r>
          </a:p>
          <a:p>
            <a:pPr algn="l" rtl="0" fontAlgn="base">
              <a:lnSpc>
                <a:spcPct val="100000"/>
              </a:lnSpc>
              <a:buFont typeface="Arial" panose="020B0604020202020204" pitchFamily="34" charset="0"/>
              <a:buChar char="•"/>
            </a:pPr>
            <a:endParaRPr lang="en-US" sz="1200" b="0" i="0" u="none" strike="noStrike">
              <a:solidFill>
                <a:srgbClr val="3C138C"/>
              </a:solidFill>
              <a:effectLst/>
              <a:latin typeface="Rouna" pitchFamily="2" charset="77"/>
            </a:endParaRPr>
          </a:p>
          <a:p>
            <a:pPr algn="l" rtl="0" fontAlgn="base">
              <a:lnSpc>
                <a:spcPct val="100000"/>
              </a:lnSpc>
            </a:pPr>
            <a:r>
              <a:rPr lang="en-US" sz="1200" b="1" i="0" u="none" strike="noStrike">
                <a:solidFill>
                  <a:srgbClr val="7360F8"/>
                </a:solidFill>
                <a:effectLst/>
                <a:latin typeface="Rouna" pitchFamily="2" charset="77"/>
              </a:rPr>
              <a:t>The Application</a:t>
            </a:r>
            <a:r>
              <a:rPr lang="en-US" sz="1200" b="0" i="0" u="none" strike="noStrike">
                <a:solidFill>
                  <a:srgbClr val="7360F8"/>
                </a:solidFill>
                <a:effectLst/>
                <a:latin typeface="Rouna" pitchFamily="2" charset="77"/>
              </a:rPr>
              <a:t>​</a:t>
            </a:r>
          </a:p>
          <a:p>
            <a:pPr algn="l" rtl="0" fontAlgn="base">
              <a:lnSpc>
                <a:spcPct val="100000"/>
              </a:lnSpc>
            </a:pPr>
            <a:endParaRPr lang="en-US" sz="1200" b="0" i="0" u="none" strike="noStrike">
              <a:solidFill>
                <a:srgbClr val="3C138C"/>
              </a:solidFill>
              <a:effectLst/>
              <a:latin typeface="Rouna" pitchFamily="2" charset="77"/>
            </a:endParaRPr>
          </a:p>
          <a:p>
            <a:pPr algn="l" rtl="0" fontAlgn="base">
              <a:lnSpc>
                <a:spcPct val="100000"/>
              </a:lnSpc>
              <a:buFont typeface="Arial" panose="020B0604020202020204" pitchFamily="34" charset="0"/>
              <a:buChar char="•"/>
            </a:pPr>
            <a:r>
              <a:rPr lang="en-US" sz="1200" b="0" i="0" u="none" strike="noStrike">
                <a:solidFill>
                  <a:srgbClr val="3C138C"/>
                </a:solidFill>
                <a:effectLst/>
                <a:latin typeface="Rouna" pitchFamily="2" charset="77"/>
              </a:rPr>
              <a:t> If written format is not your preferred method of communication, we also offer the opportunity to apply via video recording instead. Simply send us a video recording of yourself answering the key questions on the application form via </a:t>
            </a:r>
            <a:r>
              <a:rPr lang="en-US" sz="1200" b="0" i="0" u="none" strike="noStrike" err="1">
                <a:solidFill>
                  <a:srgbClr val="3C138C"/>
                </a:solidFill>
                <a:effectLst/>
                <a:latin typeface="Rouna" pitchFamily="2" charset="77"/>
              </a:rPr>
              <a:t>Whatsapp</a:t>
            </a:r>
            <a:r>
              <a:rPr lang="en-US" sz="1200" b="0" i="0" u="none" strike="noStrike">
                <a:solidFill>
                  <a:srgbClr val="3C138C"/>
                </a:solidFill>
                <a:effectLst/>
                <a:latin typeface="Rouna" pitchFamily="2" charset="77"/>
              </a:rPr>
              <a:t> to 07310265249 and our recruitment team will type them up to maintain your anonymity.​</a:t>
            </a:r>
          </a:p>
          <a:p>
            <a:pPr algn="l" rtl="0" fontAlgn="base">
              <a:lnSpc>
                <a:spcPct val="100000"/>
              </a:lnSpc>
              <a:buFont typeface="Arial" panose="020B0604020202020204" pitchFamily="34" charset="0"/>
              <a:buChar char="•"/>
            </a:pPr>
            <a:r>
              <a:rPr lang="en-US" sz="1200" b="0" i="0" u="none" strike="noStrike">
                <a:solidFill>
                  <a:srgbClr val="3C138C"/>
                </a:solidFill>
                <a:effectLst/>
                <a:latin typeface="Rouna" pitchFamily="2" charset="77"/>
              </a:rPr>
              <a:t> The recruitment process is blind. When you apply, your personal details are </a:t>
            </a:r>
            <a:r>
              <a:rPr lang="en-US" sz="1200" b="0" i="0" u="none" strike="noStrike" err="1">
                <a:solidFill>
                  <a:srgbClr val="3C138C"/>
                </a:solidFill>
                <a:effectLst/>
                <a:latin typeface="Rouna" pitchFamily="2" charset="77"/>
              </a:rPr>
              <a:t>anonymised</a:t>
            </a:r>
            <a:r>
              <a:rPr lang="en-US" sz="1200" b="0" i="0" u="none" strike="noStrike">
                <a:solidFill>
                  <a:srgbClr val="3C138C"/>
                </a:solidFill>
                <a:effectLst/>
                <a:latin typeface="Rouna" pitchFamily="2" charset="77"/>
              </a:rPr>
              <a:t> to avoid any unconscious bias and we use a standardized scoring system to ensure fair shortlisting of candidates for interview.​</a:t>
            </a:r>
          </a:p>
          <a:p>
            <a:pPr algn="l" rtl="0" fontAlgn="base">
              <a:lnSpc>
                <a:spcPct val="100000"/>
              </a:lnSpc>
              <a:buFont typeface="Arial" panose="020B0604020202020204" pitchFamily="34" charset="0"/>
              <a:buChar char="•"/>
            </a:pPr>
            <a:r>
              <a:rPr lang="en-US" sz="1200" b="0" i="0" u="none" strike="noStrike">
                <a:solidFill>
                  <a:srgbClr val="3C138C"/>
                </a:solidFill>
                <a:effectLst/>
                <a:latin typeface="Rouna" pitchFamily="2" charset="77"/>
              </a:rPr>
              <a:t> Ask our recruitment team any questions or voice any concerns and the team will happily support you in overcoming any barriers that we may have missed.​</a:t>
            </a:r>
          </a:p>
          <a:p>
            <a:pPr algn="l" rtl="0" fontAlgn="base">
              <a:lnSpc>
                <a:spcPct val="100000"/>
              </a:lnSpc>
            </a:pPr>
            <a:endParaRPr lang="en-US" sz="1200" b="0" i="0" u="none" strike="noStrike">
              <a:solidFill>
                <a:srgbClr val="3C138C"/>
              </a:solidFill>
              <a:effectLst/>
              <a:latin typeface="Rouna" pitchFamily="2" charset="77"/>
            </a:endParaRPr>
          </a:p>
          <a:p>
            <a:pPr algn="l" rtl="0" fontAlgn="base">
              <a:lnSpc>
                <a:spcPct val="100000"/>
              </a:lnSpc>
            </a:pPr>
            <a:r>
              <a:rPr lang="en-US" sz="1200" b="1" i="0" u="none" strike="noStrike">
                <a:solidFill>
                  <a:srgbClr val="7360F8"/>
                </a:solidFill>
                <a:effectLst/>
                <a:latin typeface="Rouna" pitchFamily="2" charset="77"/>
              </a:rPr>
              <a:t>The Interview</a:t>
            </a:r>
            <a:r>
              <a:rPr lang="en-US" sz="1200" b="0" i="0" u="none" strike="noStrike">
                <a:solidFill>
                  <a:srgbClr val="7360F8"/>
                </a:solidFill>
                <a:effectLst/>
                <a:latin typeface="Rouna" pitchFamily="2" charset="77"/>
              </a:rPr>
              <a:t>​</a:t>
            </a:r>
          </a:p>
          <a:p>
            <a:pPr algn="l" rtl="0" fontAlgn="base">
              <a:lnSpc>
                <a:spcPct val="100000"/>
              </a:lnSpc>
            </a:pPr>
            <a:endParaRPr lang="en-US" sz="1200" b="0" i="0" u="none" strike="noStrike">
              <a:solidFill>
                <a:srgbClr val="3C138C"/>
              </a:solidFill>
              <a:effectLst/>
              <a:latin typeface="Rouna" pitchFamily="2" charset="77"/>
            </a:endParaRPr>
          </a:p>
          <a:p>
            <a:pPr algn="l" rtl="0" fontAlgn="base">
              <a:lnSpc>
                <a:spcPct val="100000"/>
              </a:lnSpc>
              <a:buFont typeface="Arial" panose="020B0604020202020204" pitchFamily="34" charset="0"/>
              <a:buChar char="•"/>
            </a:pPr>
            <a:r>
              <a:rPr lang="en-US" sz="1200" b="0" i="0" u="none" strike="noStrike">
                <a:solidFill>
                  <a:srgbClr val="3C138C"/>
                </a:solidFill>
                <a:effectLst/>
                <a:latin typeface="Rouna" pitchFamily="2" charset="77"/>
              </a:rPr>
              <a:t> We will be as flexible as we can to ensure you can attend your interview. We send out any interview tasks you will be asked prior to your interview to give you time to prepare meaningful answers.​</a:t>
            </a:r>
          </a:p>
          <a:p>
            <a:pPr algn="l" rtl="0" fontAlgn="base">
              <a:lnSpc>
                <a:spcPct val="100000"/>
              </a:lnSpc>
              <a:buFont typeface="Arial" panose="020B0604020202020204" pitchFamily="34" charset="0"/>
              <a:buChar char="•"/>
            </a:pPr>
            <a:r>
              <a:rPr lang="en-US" sz="1200" b="0" i="0" u="none" strike="noStrike">
                <a:solidFill>
                  <a:srgbClr val="3C138C"/>
                </a:solidFill>
                <a:effectLst/>
                <a:latin typeface="Rouna" pitchFamily="2" charset="77"/>
              </a:rPr>
              <a:t> We have a member of the team who is trained in Safer Recruitment on the panel for each interview to ensure a fair and safe process.​</a:t>
            </a:r>
          </a:p>
          <a:p>
            <a:pPr algn="just" rtl="0" fontAlgn="base">
              <a:lnSpc>
                <a:spcPct val="100000"/>
              </a:lnSpc>
              <a:buFont typeface="Arial" panose="020B0604020202020204" pitchFamily="34" charset="0"/>
              <a:buChar char="•"/>
            </a:pPr>
            <a:r>
              <a:rPr lang="en-US" sz="1200" b="0" i="0" u="none" strike="noStrike">
                <a:solidFill>
                  <a:srgbClr val="3C138C"/>
                </a:solidFill>
                <a:effectLst/>
                <a:latin typeface="Rouna" pitchFamily="2" charset="77"/>
              </a:rPr>
              <a:t> We use a </a:t>
            </a:r>
            <a:r>
              <a:rPr lang="en-US" sz="1200" b="0" i="0" u="none" strike="noStrike" err="1">
                <a:solidFill>
                  <a:srgbClr val="3C138C"/>
                </a:solidFill>
                <a:effectLst/>
                <a:latin typeface="Rouna" pitchFamily="2" charset="77"/>
              </a:rPr>
              <a:t>standardised</a:t>
            </a:r>
            <a:r>
              <a:rPr lang="en-US" sz="1200" b="0" i="0" u="none" strike="noStrike">
                <a:solidFill>
                  <a:srgbClr val="3C138C"/>
                </a:solidFill>
                <a:effectLst/>
                <a:latin typeface="Rouna" pitchFamily="2" charset="77"/>
              </a:rPr>
              <a:t> scoring sheet for each interview with pre-agreed criteria based on the Candidate Pack and and any tasks. At the end of the interview, each panel member gives their overall score and we take an average of these to reduce any risk of bias.​</a:t>
            </a:r>
          </a:p>
        </p:txBody>
      </p:sp>
    </p:spTree>
    <p:extLst>
      <p:ext uri="{BB962C8B-B14F-4D97-AF65-F5344CB8AC3E}">
        <p14:creationId xmlns:p14="http://schemas.microsoft.com/office/powerpoint/2010/main" val="3686480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C138C"/>
        </a:solidFill>
        <a:effectLst/>
      </p:bgPr>
    </p:bg>
    <p:spTree>
      <p:nvGrpSpPr>
        <p:cNvPr id="1" name="">
          <a:extLst>
            <a:ext uri="{FF2B5EF4-FFF2-40B4-BE49-F238E27FC236}">
              <a16:creationId xmlns:a16="http://schemas.microsoft.com/office/drawing/2014/main" id="{2810A305-1A02-4C1E-83DA-634DDE3BEC6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BD47EB2-FBEB-0BE0-2E12-CD3967085041}"/>
              </a:ext>
            </a:extLst>
          </p:cNvPr>
          <p:cNvSpPr txBox="1">
            <a:spLocks noGrp="1"/>
          </p:cNvSpPr>
          <p:nvPr>
            <p:ph type="ctrTitle"/>
          </p:nvPr>
        </p:nvSpPr>
        <p:spPr>
          <a:xfrm>
            <a:off x="903290" y="773096"/>
            <a:ext cx="5937178" cy="1128488"/>
          </a:xfrm>
        </p:spPr>
        <p:txBody>
          <a:bodyPr anchorCtr="0">
            <a:noAutofit/>
          </a:bodyPr>
          <a:lstStyle/>
          <a:p>
            <a:pPr lvl="0" algn="l"/>
            <a:r>
              <a:rPr lang="en-US" sz="5400" b="1" i="0" u="none" strike="noStrike">
                <a:solidFill>
                  <a:srgbClr val="FFDE01"/>
                </a:solidFill>
                <a:effectLst/>
                <a:latin typeface="Rouna" pitchFamily="2" charset="77"/>
              </a:rPr>
              <a:t>To apply</a:t>
            </a:r>
            <a:endParaRPr lang="en-US" sz="5400">
              <a:solidFill>
                <a:srgbClr val="FFDE01"/>
              </a:solidFill>
              <a:latin typeface="Rouna" pitchFamily="2" charset="77"/>
            </a:endParaRPr>
          </a:p>
        </p:txBody>
      </p:sp>
      <p:pic>
        <p:nvPicPr>
          <p:cNvPr id="2" name="Picture 7" descr="A yellow circle with blue text&#10;&#10;Description automatically generated">
            <a:extLst>
              <a:ext uri="{FF2B5EF4-FFF2-40B4-BE49-F238E27FC236}">
                <a16:creationId xmlns:a16="http://schemas.microsoft.com/office/drawing/2014/main" id="{501298D8-6AF3-0159-643E-C635B867230B}"/>
              </a:ext>
            </a:extLst>
          </p:cNvPr>
          <p:cNvPicPr>
            <a:picLocks noMove="1" noResize="1"/>
          </p:cNvPicPr>
          <p:nvPr/>
        </p:nvPicPr>
        <p:blipFill>
          <a:blip r:embed="rId3"/>
          <a:stretch>
            <a:fillRect/>
          </a:stretch>
        </p:blipFill>
        <p:spPr>
          <a:xfrm>
            <a:off x="10570793" y="201168"/>
            <a:ext cx="1420035" cy="1420035"/>
          </a:xfrm>
          <a:prstGeom prst="rect">
            <a:avLst/>
          </a:prstGeom>
          <a:noFill/>
          <a:ln cap="flat">
            <a:noFill/>
          </a:ln>
        </p:spPr>
      </p:pic>
      <p:sp>
        <p:nvSpPr>
          <p:cNvPr id="5" name="Title 1">
            <a:extLst>
              <a:ext uri="{FF2B5EF4-FFF2-40B4-BE49-F238E27FC236}">
                <a16:creationId xmlns:a16="http://schemas.microsoft.com/office/drawing/2014/main" id="{47B83834-042D-C6CA-BC74-6E4455B70A66}"/>
              </a:ext>
            </a:extLst>
          </p:cNvPr>
          <p:cNvSpPr txBox="1">
            <a:spLocks/>
          </p:cNvSpPr>
          <p:nvPr/>
        </p:nvSpPr>
        <p:spPr>
          <a:xfrm>
            <a:off x="903291" y="2339875"/>
            <a:ext cx="6334791" cy="3128327"/>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400" b="1" i="0" u="none" strike="noStrike">
                <a:solidFill>
                  <a:schemeClr val="bg1"/>
                </a:solidFill>
                <a:effectLst/>
                <a:latin typeface="Rouna"/>
              </a:rPr>
              <a:t>Please visit the job advertisement on charity jobs to apply . Applications will close on </a:t>
            </a:r>
            <a:r>
              <a:rPr lang="en-US" sz="1400" b="1">
                <a:solidFill>
                  <a:schemeClr val="bg1"/>
                </a:solidFill>
                <a:latin typeface="Rouna"/>
              </a:rPr>
              <a:t>Monday 19</a:t>
            </a:r>
            <a:r>
              <a:rPr lang="en-US" sz="1400" b="1" baseline="30000">
                <a:solidFill>
                  <a:schemeClr val="bg1"/>
                </a:solidFill>
                <a:latin typeface="Rouna"/>
              </a:rPr>
              <a:t>th</a:t>
            </a:r>
            <a:r>
              <a:rPr lang="en-US" sz="1400" b="1">
                <a:solidFill>
                  <a:schemeClr val="bg1"/>
                </a:solidFill>
                <a:latin typeface="Rouna"/>
              </a:rPr>
              <a:t> October</a:t>
            </a:r>
            <a:r>
              <a:rPr lang="en-US" sz="1400" b="1" i="0" u="none" strike="noStrike">
                <a:solidFill>
                  <a:schemeClr val="bg1"/>
                </a:solidFill>
                <a:effectLst/>
                <a:latin typeface="Rouna"/>
              </a:rPr>
              <a:t> at </a:t>
            </a:r>
            <a:r>
              <a:rPr lang="en-US" sz="1400" b="1">
                <a:solidFill>
                  <a:schemeClr val="bg1"/>
                </a:solidFill>
                <a:latin typeface="Rouna"/>
              </a:rPr>
              <a:t>5:00pm</a:t>
            </a:r>
            <a:r>
              <a:rPr lang="en-US" sz="1400" b="1" i="0" u="none" strike="noStrike">
                <a:solidFill>
                  <a:schemeClr val="bg1"/>
                </a:solidFill>
                <a:effectLst/>
                <a:latin typeface="Rouna"/>
              </a:rPr>
              <a:t>.</a:t>
            </a:r>
            <a:r>
              <a:rPr lang="en-US" sz="1400" b="0" i="0" u="none" strike="noStrike">
                <a:solidFill>
                  <a:schemeClr val="bg1"/>
                </a:solidFill>
                <a:effectLst/>
                <a:latin typeface="Rouna"/>
              </a:rPr>
              <a:t>​</a:t>
            </a:r>
          </a:p>
          <a:p>
            <a:pPr algn="l" rtl="0" fontAlgn="base">
              <a:lnSpc>
                <a:spcPct val="100000"/>
              </a:lnSpc>
            </a:pPr>
            <a:endParaRPr lang="en-US" sz="1400" b="1" i="0" u="none" strike="noStrike">
              <a:solidFill>
                <a:schemeClr val="bg1"/>
              </a:solidFill>
              <a:effectLst/>
              <a:latin typeface="Rouna" pitchFamily="2" charset="77"/>
            </a:endParaRPr>
          </a:p>
          <a:p>
            <a:pPr algn="l" rtl="0" fontAlgn="base">
              <a:lnSpc>
                <a:spcPct val="100000"/>
              </a:lnSpc>
            </a:pPr>
            <a:r>
              <a:rPr lang="en-US" sz="1400" b="1" i="0" u="none" strike="noStrike">
                <a:solidFill>
                  <a:schemeClr val="bg1"/>
                </a:solidFill>
                <a:effectLst/>
                <a:latin typeface="Rouna"/>
              </a:rPr>
              <a:t>Early applications are encouraged as we will review applications throughout the advertising period, and reserve the right to close the advert early should we receive a sufficient number of applications.</a:t>
            </a:r>
            <a:r>
              <a:rPr lang="en-US" sz="1400" b="0" i="0" u="none" strike="noStrike">
                <a:solidFill>
                  <a:schemeClr val="bg1"/>
                </a:solidFill>
                <a:effectLst/>
                <a:latin typeface="Rouna"/>
              </a:rPr>
              <a:t>​</a:t>
            </a:r>
          </a:p>
          <a:p>
            <a:pPr algn="l" rtl="0" fontAlgn="base">
              <a:lnSpc>
                <a:spcPct val="100000"/>
              </a:lnSpc>
            </a:pPr>
            <a:endParaRPr lang="en-US" sz="1400" b="1" i="0" u="none" strike="noStrike">
              <a:solidFill>
                <a:schemeClr val="bg1"/>
              </a:solidFill>
              <a:effectLst/>
              <a:latin typeface="Rouna" pitchFamily="2" charset="77"/>
            </a:endParaRPr>
          </a:p>
          <a:p>
            <a:pPr algn="l" rtl="0" fontAlgn="base">
              <a:lnSpc>
                <a:spcPct val="100000"/>
              </a:lnSpc>
            </a:pPr>
            <a:r>
              <a:rPr lang="en-US" sz="1400" b="1" i="0" u="none" strike="noStrike">
                <a:solidFill>
                  <a:schemeClr val="bg1"/>
                </a:solidFill>
                <a:effectLst/>
                <a:latin typeface="Rouna" pitchFamily="2" charset="77"/>
              </a:rPr>
              <a:t>Interviews may be held during the advertising period or shortly after the close date.</a:t>
            </a:r>
            <a:r>
              <a:rPr lang="en-US" sz="1400" b="0" i="0" u="none" strike="noStrike">
                <a:solidFill>
                  <a:schemeClr val="bg1"/>
                </a:solidFill>
                <a:effectLst/>
                <a:latin typeface="Rouna" pitchFamily="2" charset="77"/>
              </a:rPr>
              <a:t>​</a:t>
            </a:r>
          </a:p>
          <a:p>
            <a:pPr algn="l" rtl="0" fontAlgn="base">
              <a:lnSpc>
                <a:spcPct val="100000"/>
              </a:lnSpc>
            </a:pPr>
            <a:endParaRPr lang="en-US" sz="1400" b="1" i="0" u="none" strike="noStrike">
              <a:solidFill>
                <a:schemeClr val="bg1"/>
              </a:solidFill>
              <a:effectLst/>
              <a:latin typeface="Rouna" pitchFamily="2" charset="77"/>
            </a:endParaRPr>
          </a:p>
          <a:p>
            <a:pPr algn="l" rtl="0" fontAlgn="base">
              <a:lnSpc>
                <a:spcPct val="100000"/>
              </a:lnSpc>
            </a:pPr>
            <a:r>
              <a:rPr lang="en-US" sz="1400" b="1" i="0" u="none" strike="noStrike">
                <a:solidFill>
                  <a:schemeClr val="bg1"/>
                </a:solidFill>
                <a:effectLst/>
                <a:latin typeface="Rouna" pitchFamily="2" charset="77"/>
              </a:rPr>
              <a:t>Please note interviews will be held over Microsoft Teams.</a:t>
            </a:r>
            <a:r>
              <a:rPr lang="en-US" sz="1400" b="0" i="0" u="none" strike="noStrike">
                <a:solidFill>
                  <a:schemeClr val="bg1"/>
                </a:solidFill>
                <a:effectLst/>
                <a:latin typeface="Rouna" pitchFamily="2" charset="77"/>
              </a:rPr>
              <a:t>​</a:t>
            </a:r>
          </a:p>
          <a:p>
            <a:pPr algn="l" rtl="0" fontAlgn="base">
              <a:lnSpc>
                <a:spcPct val="100000"/>
              </a:lnSpc>
            </a:pPr>
            <a:r>
              <a:rPr lang="en-US" sz="1400" b="0" i="0" u="none" strike="noStrike">
                <a:solidFill>
                  <a:schemeClr val="bg1"/>
                </a:solidFill>
                <a:effectLst/>
                <a:latin typeface="Rouna" pitchFamily="2" charset="77"/>
              </a:rPr>
              <a:t>​</a:t>
            </a:r>
          </a:p>
          <a:p>
            <a:pPr algn="l" rtl="0" fontAlgn="base">
              <a:lnSpc>
                <a:spcPct val="100000"/>
              </a:lnSpc>
            </a:pPr>
            <a:r>
              <a:rPr lang="en-US" sz="1400" b="1" i="0" u="none" strike="noStrike">
                <a:solidFill>
                  <a:schemeClr val="bg1"/>
                </a:solidFill>
                <a:effectLst/>
                <a:latin typeface="Rouna" pitchFamily="2" charset="77"/>
              </a:rPr>
              <a:t>If you have any questions, or would like to discuss your application, please email the People and Operations Manager on </a:t>
            </a:r>
            <a:r>
              <a:rPr lang="en-US" sz="1400" b="1" i="0" u="sng" strike="noStrike">
                <a:solidFill>
                  <a:schemeClr val="bg1"/>
                </a:solidFill>
                <a:effectLst/>
                <a:latin typeface="Rouna" pitchFamily="2" charset="77"/>
                <a:hlinkClick r:id="rId4">
                  <a:extLst>
                    <a:ext uri="{A12FA001-AC4F-418D-AE19-62706E023703}">
                      <ahyp:hlinkClr xmlns:ahyp="http://schemas.microsoft.com/office/drawing/2018/hyperlinkcolor" val="tx"/>
                    </a:ext>
                  </a:extLst>
                </a:hlinkClick>
              </a:rPr>
              <a:t>office@lullabytrust.org.uk</a:t>
            </a:r>
            <a:r>
              <a:rPr lang="en-US" sz="1400" b="0" i="0" u="none" strike="noStrike">
                <a:solidFill>
                  <a:schemeClr val="bg1"/>
                </a:solidFill>
                <a:effectLst/>
                <a:latin typeface="Rouna" pitchFamily="2" charset="77"/>
              </a:rPr>
              <a:t>​</a:t>
            </a:r>
          </a:p>
        </p:txBody>
      </p:sp>
      <p:sp>
        <p:nvSpPr>
          <p:cNvPr id="3" name="Title 1">
            <a:extLst>
              <a:ext uri="{FF2B5EF4-FFF2-40B4-BE49-F238E27FC236}">
                <a16:creationId xmlns:a16="http://schemas.microsoft.com/office/drawing/2014/main" id="{471BBD53-7619-1DE8-C054-9BF2AFF3417D}"/>
              </a:ext>
            </a:extLst>
          </p:cNvPr>
          <p:cNvSpPr txBox="1">
            <a:spLocks/>
          </p:cNvSpPr>
          <p:nvPr/>
        </p:nvSpPr>
        <p:spPr>
          <a:xfrm>
            <a:off x="903291" y="6323682"/>
            <a:ext cx="9022907" cy="23135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fontAlgn="base">
              <a:lnSpc>
                <a:spcPct val="100000"/>
              </a:lnSpc>
            </a:pPr>
            <a:r>
              <a:rPr lang="en-US" sz="1000" b="0" i="0" u="none" strike="noStrike">
                <a:solidFill>
                  <a:schemeClr val="bg1"/>
                </a:solidFill>
                <a:effectLst/>
                <a:latin typeface="Rouna" pitchFamily="2" charset="77"/>
              </a:rPr>
              <a:t>Registered Charity Number: 262191​</a:t>
            </a:r>
          </a:p>
        </p:txBody>
      </p:sp>
      <p:pic>
        <p:nvPicPr>
          <p:cNvPr id="9" name="Picture 8" descr="A baby playing with blocks&#10;&#10;AI-generated content may be incorrect.">
            <a:extLst>
              <a:ext uri="{FF2B5EF4-FFF2-40B4-BE49-F238E27FC236}">
                <a16:creationId xmlns:a16="http://schemas.microsoft.com/office/drawing/2014/main" id="{900832CB-E82B-B23D-DA95-46C2CA9EEF26}"/>
              </a:ext>
            </a:extLst>
          </p:cNvPr>
          <p:cNvPicPr>
            <a:picLocks noChangeAspect="1"/>
          </p:cNvPicPr>
          <p:nvPr/>
        </p:nvPicPr>
        <p:blipFill>
          <a:blip r:embed="rId5"/>
          <a:stretch>
            <a:fillRect/>
          </a:stretch>
        </p:blipFill>
        <p:spPr>
          <a:xfrm>
            <a:off x="7787413" y="3074169"/>
            <a:ext cx="3633499" cy="3128327"/>
          </a:xfrm>
          <a:prstGeom prst="rect">
            <a:avLst/>
          </a:prstGeom>
        </p:spPr>
      </p:pic>
    </p:spTree>
    <p:extLst>
      <p:ext uri="{BB962C8B-B14F-4D97-AF65-F5344CB8AC3E}">
        <p14:creationId xmlns:p14="http://schemas.microsoft.com/office/powerpoint/2010/main" val="169824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53faedb-c0c5-4cc5-afc8-556506e42ce0">
      <Terms xmlns="http://schemas.microsoft.com/office/infopath/2007/PartnerControls"/>
    </lcf76f155ced4ddcb4097134ff3c332f>
    <TaxCatchAll xmlns="bb1dca8d-035f-4cf8-b94b-45132141a30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123CEC6375DAB4DAB4A4DB341BDFFCC" ma:contentTypeVersion="18" ma:contentTypeDescription="Create a new document." ma:contentTypeScope="" ma:versionID="d0035ea3c2c2ac7ecbfe7d85754ad89e">
  <xsd:schema xmlns:xsd="http://www.w3.org/2001/XMLSchema" xmlns:xs="http://www.w3.org/2001/XMLSchema" xmlns:p="http://schemas.microsoft.com/office/2006/metadata/properties" xmlns:ns2="153faedb-c0c5-4cc5-afc8-556506e42ce0" xmlns:ns3="bb1dca8d-035f-4cf8-b94b-45132141a30f" targetNamespace="http://schemas.microsoft.com/office/2006/metadata/properties" ma:root="true" ma:fieldsID="1bd87ed3dcbada8bdb779d77c3429424" ns2:_="" ns3:_="">
    <xsd:import namespace="153faedb-c0c5-4cc5-afc8-556506e42ce0"/>
    <xsd:import namespace="bb1dca8d-035f-4cf8-b94b-45132141a30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3faedb-c0c5-4cc5-afc8-556506e42c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7754c2c-6b27-474d-94ab-3b05dce9ce8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1dca8d-035f-4cf8-b94b-45132141a30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e395f4c-2d4e-4351-aefc-d88cf93eecfd}" ma:internalName="TaxCatchAll" ma:showField="CatchAllData" ma:web="bb1dca8d-035f-4cf8-b94b-45132141a3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EB1B53-EFBD-4998-9546-69A7AAC13454}">
  <ds:schemaRefs>
    <ds:schemaRef ds:uri="153faedb-c0c5-4cc5-afc8-556506e42ce0"/>
    <ds:schemaRef ds:uri="52768c7a-7d32-4165-95c3-54a3e68f5dd1"/>
    <ds:schemaRef ds:uri="9daa5228-fee1-44de-8cf9-41d0ff1c9403"/>
    <ds:schemaRef ds:uri="adae8dd8-4ced-4420-927c-fca6eea12ba0"/>
    <ds:schemaRef ds:uri="bb1dca8d-035f-4cf8-b94b-45132141a30f"/>
    <ds:schemaRef ds:uri="c84b1286-2e88-4c41-aba9-7b15dc29bd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9410E41-6BC0-41E9-902E-F7DBE36CAEFA}">
  <ds:schemaRefs>
    <ds:schemaRef ds:uri="http://schemas.microsoft.com/sharepoint/v3/contenttype/forms"/>
  </ds:schemaRefs>
</ds:datastoreItem>
</file>

<file path=customXml/itemProps3.xml><?xml version="1.0" encoding="utf-8"?>
<ds:datastoreItem xmlns:ds="http://schemas.openxmlformats.org/officeDocument/2006/customXml" ds:itemID="{941A4787-0F03-4BBE-A00F-A4368EAA8445}">
  <ds:schemaRefs>
    <ds:schemaRef ds:uri="153faedb-c0c5-4cc5-afc8-556506e42ce0"/>
    <ds:schemaRef ds:uri="bb1dca8d-035f-4cf8-b94b-45132141a3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2</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Bereavement Support Manager​</vt:lpstr>
      <vt:lpstr>Welcome</vt:lpstr>
      <vt:lpstr>About us</vt:lpstr>
      <vt:lpstr>Our values</vt:lpstr>
      <vt:lpstr>PowerPoint Presentation</vt:lpstr>
      <vt:lpstr>PowerPoint Presentation</vt:lpstr>
      <vt:lpstr>The role</vt:lpstr>
      <vt:lpstr>Main duties and  responsibilities</vt:lpstr>
      <vt:lpstr>Main duties and responsibilities continued</vt:lpstr>
      <vt:lpstr>Person specification</vt:lpstr>
      <vt:lpstr>Organisational structure</vt:lpstr>
      <vt:lpstr>Key benefits</vt:lpstr>
      <vt:lpstr>Removing bias during the recruitment process​</vt:lpstr>
      <vt:lpstr>To apply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Kristina Abbott</dc:creator>
  <cp:revision>9</cp:revision>
  <dcterms:created xsi:type="dcterms:W3CDTF">2025-02-21T16:56:46Z</dcterms:created>
  <dcterms:modified xsi:type="dcterms:W3CDTF">2026-09-25T12:25:30Z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0x0101005123CEC6375DAB4DAB4A4DB341BDFFCC</vt:lpwstr>
  </property>
  <property fmtid="{D5CDD505-2E9C-101B-9397-08002B2CF9AE}" pid="3" name="MediaServiceImageTags">
    <vt:lpwstr/>
  </property>
</Properties>
</file>